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0.svg" ContentType="image/svg+xml"/>
  <Override PartName="/ppt/media/image101.svg" ContentType="image/svg+xml"/>
  <Override PartName="/ppt/media/image104.svg" ContentType="image/svg+xml"/>
  <Override PartName="/ppt/media/image108.svg" ContentType="image/svg+xml"/>
  <Override PartName="/ppt/media/image109.svg" ContentType="image/svg+xml"/>
  <Override PartName="/ppt/media/image112.svg" ContentType="image/svg+xml"/>
  <Override PartName="/ppt/media/image31.svg" ContentType="image/svg+xml"/>
  <Override PartName="/ppt/media/image32.svg" ContentType="image/svg+xml"/>
  <Override PartName="/ppt/media/image39.svg" ContentType="image/svg+xml"/>
  <Override PartName="/ppt/media/image50.svg" ContentType="image/svg+xml"/>
  <Override PartName="/ppt/media/image54.svg" ContentType="image/svg+xml"/>
  <Override PartName="/ppt/media/image62.svg" ContentType="image/svg+xml"/>
  <Override PartName="/ppt/media/image67.svg" ContentType="image/svg+xml"/>
  <Override PartName="/ppt/media/image68.svg" ContentType="image/svg+xml"/>
  <Override PartName="/ppt/media/image71.svg" ContentType="image/svg+xml"/>
  <Override PartName="/ppt/media/image73.svg" ContentType="image/svg+xml"/>
  <Override PartName="/ppt/media/image77.svg" ContentType="image/svg+xml"/>
  <Override PartName="/ppt/media/image78.svg" ContentType="image/svg+xml"/>
  <Override PartName="/ppt/media/image82.svg" ContentType="image/svg+xml"/>
  <Override PartName="/ppt/media/image84.svg" ContentType="image/svg+xml"/>
  <Override PartName="/ppt/media/image86.svg" ContentType="image/svg+xml"/>
  <Override PartName="/ppt/media/image89.svg" ContentType="image/svg+xml"/>
  <Override PartName="/ppt/media/image90.svg" ContentType="image/svg+xml"/>
  <Override PartName="/ppt/media/image93.svg" ContentType="image/svg+xml"/>
  <Override PartName="/ppt/media/image9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3"/>
    <p:sldMasterId id="2147483696" r:id="rId4"/>
  </p:sldMasterIdLst>
  <p:notesMasterIdLst>
    <p:notesMasterId r:id="rId6"/>
  </p:notesMasterIdLst>
  <p:handoutMasterIdLst>
    <p:handoutMasterId r:id="rId32"/>
  </p:handoutMasterIdLst>
  <p:sldIdLst>
    <p:sldId id="367" r:id="rId5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</p:sldIdLst>
  <p:sldSz cx="12192000" cy="6858000"/>
  <p:notesSz cx="6858000" cy="9144000"/>
  <p:custDataLst>
    <p:tags r:id="rId3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64D"/>
    <a:srgbClr val="4D3585"/>
    <a:srgbClr val="2E2555"/>
    <a:srgbClr val="694C77"/>
    <a:srgbClr val="6B4E7A"/>
    <a:srgbClr val="71527F"/>
    <a:srgbClr val="231938"/>
    <a:srgbClr val="F19937"/>
    <a:srgbClr val="FFFFFF"/>
    <a:srgbClr val="2E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gs" Target="tags/tag206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2581b7e23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2581b7e23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tags" Target="../tags/tag4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1.xml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12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5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16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80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84.xml"/><Relationship Id="rId7" Type="http://schemas.openxmlformats.org/officeDocument/2006/relationships/image" Target="../media/image10.png"/><Relationship Id="rId6" Type="http://schemas.openxmlformats.org/officeDocument/2006/relationships/tags" Target="../tags/tag83.xml"/><Relationship Id="rId5" Type="http://schemas.openxmlformats.org/officeDocument/2006/relationships/image" Target="../media/image9.png"/><Relationship Id="rId4" Type="http://schemas.openxmlformats.org/officeDocument/2006/relationships/tags" Target="../tags/tag82.xml"/><Relationship Id="rId3" Type="http://schemas.openxmlformats.org/officeDocument/2006/relationships/image" Target="../media/image8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89.xml"/><Relationship Id="rId3" Type="http://schemas.openxmlformats.org/officeDocument/2006/relationships/image" Target="../media/image19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90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93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94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CREDITS</a:t>
            </a:r>
            <a:r>
              <a:rPr lang="en-US" sz="1335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: Diese Präsentationsvorlage wurde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4"/>
              </a:rPr>
              <a:t>Slidesgo</a:t>
            </a:r>
            <a:r>
              <a:rPr lang="en-US" sz="1335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4"/>
              </a:rPr>
              <a:t> </a:t>
            </a:r>
            <a:r>
              <a:rPr lang="en-US" sz="1335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erstellt, inklusive Icons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5"/>
              </a:rPr>
              <a:t>Flaticon</a:t>
            </a:r>
            <a:r>
              <a:rPr lang="en-US" sz="1335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 </a:t>
            </a:r>
            <a:r>
              <a:rPr lang="en-US" sz="1335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und Infografiken &amp; Bildern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6"/>
              </a:rPr>
              <a:t>Freepik </a:t>
            </a:r>
            <a:endParaRPr sz="1335" b="1" u="sng">
              <a:solidFill>
                <a:schemeClr val="dk1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endParaRPr lang="zh-CN" altLang="en-US" sz="1865"/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6858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 marL="11430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 marL="16002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 marL="20574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1" panose="00000208000000000000" charset="-122"/>
                <a:ea typeface="字魂无界黑W1" panose="00000208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defTabSz="914400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 kern="0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CREDITS</a:t>
            </a:r>
            <a:r>
              <a:rPr lang="en-US" sz="1335" kern="0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: Diese Präsentationsvorlage wurde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4"/>
              </a:rPr>
              <a:t>Slidesgo</a:t>
            </a:r>
            <a:r>
              <a:rPr lang="en-US" sz="1335" kern="0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4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erstellt, inklusive Icons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5"/>
              </a:rPr>
              <a:t>Flaticon</a:t>
            </a:r>
            <a:r>
              <a:rPr lang="en-US" sz="1335" b="1" kern="0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</a:rPr>
              <a:t>und Infografiken &amp; Bildern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SWAstro" panose="02000400000000000000" charset="0"/>
                <a:ea typeface="SWAstro" panose="02000400000000000000" charset="0"/>
                <a:cs typeface="SWAstro" panose="02000400000000000000" charset="0"/>
                <a:sym typeface="SWAstro" panose="02000400000000000000" charset="0"/>
                <a:hlinkClick r:id="rId6"/>
              </a:rPr>
              <a:t>Freepik </a:t>
            </a:r>
            <a:endParaRPr lang="en-US" sz="1335" b="1" u="sng" kern="0">
              <a:solidFill>
                <a:schemeClr val="dk1"/>
              </a:solidFill>
              <a:uFill>
                <a:noFill/>
              </a:u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  <a:hlinkClick r:id="rId6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pPr defTabSz="914400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865" kern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SWAstro" panose="02000400000000000000" charset="0"/>
              <a:ea typeface="SWAstro" panose="02000400000000000000" charset="0"/>
              <a:cs typeface="SWAstro" panose="02000400000000000000" charset="0"/>
              <a:sym typeface="SWAstro" panose="02000400000000000000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37" Type="http://schemas.openxmlformats.org/officeDocument/2006/relationships/theme" Target="../theme/theme3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66.xml"/><Relationship Id="rId2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j-cs"/>
          <a:sym typeface="苹方护眼艺术黑体" panose="02000503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95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3.xml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image" Target="../media/image27.png"/><Relationship Id="rId5" Type="http://schemas.openxmlformats.org/officeDocument/2006/relationships/tags" Target="../tags/tag97.xml"/><Relationship Id="rId4" Type="http://schemas.openxmlformats.org/officeDocument/2006/relationships/image" Target="../media/image17.png"/><Relationship Id="rId3" Type="http://schemas.openxmlformats.org/officeDocument/2006/relationships/tags" Target="../tags/tag96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56.xml"/><Relationship Id="rId22" Type="http://schemas.openxmlformats.org/officeDocument/2006/relationships/image" Target="../media/image32.svg"/><Relationship Id="rId21" Type="http://schemas.openxmlformats.org/officeDocument/2006/relationships/image" Target="../media/image30.png"/><Relationship Id="rId20" Type="http://schemas.openxmlformats.org/officeDocument/2006/relationships/tags" Target="../tags/tag111.xml"/><Relationship Id="rId2" Type="http://schemas.openxmlformats.org/officeDocument/2006/relationships/image" Target="../media/image14.png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48.xml"/><Relationship Id="rId7" Type="http://schemas.openxmlformats.org/officeDocument/2006/relationships/image" Target="../media/image39.svg"/><Relationship Id="rId6" Type="http://schemas.openxmlformats.org/officeDocument/2006/relationships/image" Target="../media/image38.png"/><Relationship Id="rId5" Type="http://schemas.openxmlformats.org/officeDocument/2006/relationships/tags" Target="../tags/tag112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image" Target="../media/image40.png"/><Relationship Id="rId45" Type="http://schemas.openxmlformats.org/officeDocument/2006/relationships/notesSlide" Target="../notesSlides/notesSlide6.xml"/><Relationship Id="rId44" Type="http://schemas.openxmlformats.org/officeDocument/2006/relationships/slideLayout" Target="../slideLayouts/slideLayout48.xml"/><Relationship Id="rId43" Type="http://schemas.openxmlformats.org/officeDocument/2006/relationships/tags" Target="../tags/tag149.xml"/><Relationship Id="rId42" Type="http://schemas.openxmlformats.org/officeDocument/2006/relationships/tags" Target="../tags/tag148.xml"/><Relationship Id="rId41" Type="http://schemas.openxmlformats.org/officeDocument/2006/relationships/tags" Target="../tags/tag147.xml"/><Relationship Id="rId40" Type="http://schemas.openxmlformats.org/officeDocument/2006/relationships/tags" Target="../tags/tag146.xml"/><Relationship Id="rId4" Type="http://schemas.openxmlformats.org/officeDocument/2006/relationships/tags" Target="../tags/tag116.xml"/><Relationship Id="rId39" Type="http://schemas.openxmlformats.org/officeDocument/2006/relationships/tags" Target="../tags/tag145.xml"/><Relationship Id="rId38" Type="http://schemas.openxmlformats.org/officeDocument/2006/relationships/tags" Target="../tags/tag144.xml"/><Relationship Id="rId37" Type="http://schemas.openxmlformats.org/officeDocument/2006/relationships/tags" Target="../tags/tag143.xml"/><Relationship Id="rId36" Type="http://schemas.openxmlformats.org/officeDocument/2006/relationships/tags" Target="../tags/tag142.xml"/><Relationship Id="rId35" Type="http://schemas.openxmlformats.org/officeDocument/2006/relationships/tags" Target="../tags/tag141.xml"/><Relationship Id="rId34" Type="http://schemas.openxmlformats.org/officeDocument/2006/relationships/tags" Target="../tags/tag140.xml"/><Relationship Id="rId33" Type="http://schemas.openxmlformats.org/officeDocument/2006/relationships/tags" Target="../tags/tag139.xml"/><Relationship Id="rId32" Type="http://schemas.openxmlformats.org/officeDocument/2006/relationships/tags" Target="../tags/tag138.xml"/><Relationship Id="rId31" Type="http://schemas.openxmlformats.org/officeDocument/2006/relationships/tags" Target="../tags/tag137.xml"/><Relationship Id="rId30" Type="http://schemas.openxmlformats.org/officeDocument/2006/relationships/tags" Target="../tags/tag136.xml"/><Relationship Id="rId3" Type="http://schemas.openxmlformats.org/officeDocument/2006/relationships/tags" Target="../tags/tag115.xml"/><Relationship Id="rId29" Type="http://schemas.openxmlformats.org/officeDocument/2006/relationships/tags" Target="../tags/tag135.xml"/><Relationship Id="rId28" Type="http://schemas.openxmlformats.org/officeDocument/2006/relationships/tags" Target="../tags/tag134.xml"/><Relationship Id="rId27" Type="http://schemas.openxmlformats.org/officeDocument/2006/relationships/tags" Target="../tags/tag133.xml"/><Relationship Id="rId26" Type="http://schemas.openxmlformats.org/officeDocument/2006/relationships/tags" Target="../tags/tag132.xml"/><Relationship Id="rId25" Type="http://schemas.openxmlformats.org/officeDocument/2006/relationships/image" Target="../media/image45.png"/><Relationship Id="rId24" Type="http://schemas.openxmlformats.org/officeDocument/2006/relationships/tags" Target="../tags/tag131.xml"/><Relationship Id="rId23" Type="http://schemas.openxmlformats.org/officeDocument/2006/relationships/tags" Target="../tags/tag130.xml"/><Relationship Id="rId22" Type="http://schemas.openxmlformats.org/officeDocument/2006/relationships/image" Target="../media/image44.png"/><Relationship Id="rId21" Type="http://schemas.openxmlformats.org/officeDocument/2006/relationships/tags" Target="../tags/tag129.xml"/><Relationship Id="rId20" Type="http://schemas.openxmlformats.org/officeDocument/2006/relationships/tags" Target="../tags/tag128.xml"/><Relationship Id="rId2" Type="http://schemas.openxmlformats.org/officeDocument/2006/relationships/tags" Target="../tags/tag114.xml"/><Relationship Id="rId19" Type="http://schemas.openxmlformats.org/officeDocument/2006/relationships/image" Target="../media/image43.png"/><Relationship Id="rId18" Type="http://schemas.openxmlformats.org/officeDocument/2006/relationships/tags" Target="../tags/tag127.xml"/><Relationship Id="rId17" Type="http://schemas.openxmlformats.org/officeDocument/2006/relationships/tags" Target="../tags/tag126.xml"/><Relationship Id="rId16" Type="http://schemas.openxmlformats.org/officeDocument/2006/relationships/tags" Target="../tags/tag125.xml"/><Relationship Id="rId15" Type="http://schemas.openxmlformats.org/officeDocument/2006/relationships/tags" Target="../tags/tag124.xml"/><Relationship Id="rId14" Type="http://schemas.openxmlformats.org/officeDocument/2006/relationships/image" Target="../media/image42.png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8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tags" Target="../tags/tag150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5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tags" Target="../tags/tag151.xml"/><Relationship Id="rId7" Type="http://schemas.openxmlformats.org/officeDocument/2006/relationships/image" Target="../media/image59.png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4.svg"/><Relationship Id="rId2" Type="http://schemas.openxmlformats.org/officeDocument/2006/relationships/image" Target="../media/image30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49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image" Target="../media/image63.png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19.png"/><Relationship Id="rId20" Type="http://schemas.openxmlformats.org/officeDocument/2006/relationships/notesSlide" Target="../notesSlides/notesSlide11.xml"/><Relationship Id="rId2" Type="http://schemas.openxmlformats.org/officeDocument/2006/relationships/image" Target="../media/image62.svg"/><Relationship Id="rId19" Type="http://schemas.openxmlformats.org/officeDocument/2006/relationships/slideLayout" Target="../slideLayouts/slideLayout49.xml"/><Relationship Id="rId18" Type="http://schemas.openxmlformats.org/officeDocument/2006/relationships/tags" Target="../tags/tag161.xml"/><Relationship Id="rId17" Type="http://schemas.openxmlformats.org/officeDocument/2006/relationships/image" Target="../media/image67.svg"/><Relationship Id="rId16" Type="http://schemas.openxmlformats.org/officeDocument/2006/relationships/image" Target="../media/image66.png"/><Relationship Id="rId15" Type="http://schemas.openxmlformats.org/officeDocument/2006/relationships/tags" Target="../tags/tag160.xml"/><Relationship Id="rId14" Type="http://schemas.openxmlformats.org/officeDocument/2006/relationships/tags" Target="../tags/tag159.xml"/><Relationship Id="rId13" Type="http://schemas.openxmlformats.org/officeDocument/2006/relationships/image" Target="../media/image65.png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image" Target="../media/image64.png"/><Relationship Id="rId1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image" Target="../media/image65.png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image" Target="../media/image19.png"/><Relationship Id="rId2" Type="http://schemas.openxmlformats.org/officeDocument/2006/relationships/image" Target="../media/image68.sv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49.xml"/><Relationship Id="rId13" Type="http://schemas.openxmlformats.org/officeDocument/2006/relationships/tags" Target="../tags/tag168.xml"/><Relationship Id="rId12" Type="http://schemas.openxmlformats.org/officeDocument/2006/relationships/image" Target="../media/image69.png"/><Relationship Id="rId11" Type="http://schemas.openxmlformats.org/officeDocument/2006/relationships/tags" Target="../tags/tag167.xml"/><Relationship Id="rId10" Type="http://schemas.openxmlformats.org/officeDocument/2006/relationships/image" Target="../media/image63.png"/><Relationship Id="rId1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image" Target="../media/image72.png"/><Relationship Id="rId7" Type="http://schemas.openxmlformats.org/officeDocument/2006/relationships/tags" Target="../tags/tag169.xml"/><Relationship Id="rId6" Type="http://schemas.openxmlformats.org/officeDocument/2006/relationships/image" Target="../media/image69.png"/><Relationship Id="rId5" Type="http://schemas.openxmlformats.org/officeDocument/2006/relationships/image" Target="../media/image65.png"/><Relationship Id="rId4" Type="http://schemas.openxmlformats.org/officeDocument/2006/relationships/image" Target="../media/image71.svg"/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png"/><Relationship Id="rId8" Type="http://schemas.openxmlformats.org/officeDocument/2006/relationships/tags" Target="../tags/tag170.xml"/><Relationship Id="rId7" Type="http://schemas.openxmlformats.org/officeDocument/2006/relationships/image" Target="../media/image75.png"/><Relationship Id="rId6" Type="http://schemas.openxmlformats.org/officeDocument/2006/relationships/image" Target="../media/image63.png"/><Relationship Id="rId5" Type="http://schemas.openxmlformats.org/officeDocument/2006/relationships/image" Target="../media/image74.png"/><Relationship Id="rId4" Type="http://schemas.openxmlformats.org/officeDocument/2006/relationships/image" Target="../media/image73.svg"/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49.xml"/><Relationship Id="rId10" Type="http://schemas.openxmlformats.org/officeDocument/2006/relationships/image" Target="../media/image77.svg"/><Relationship Id="rId1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79.png"/><Relationship Id="rId5" Type="http://schemas.openxmlformats.org/officeDocument/2006/relationships/image" Target="../media/image78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51.xml"/><Relationship Id="rId4" Type="http://schemas.openxmlformats.org/officeDocument/2006/relationships/tags" Target="../tags/tag173.xml"/><Relationship Id="rId3" Type="http://schemas.openxmlformats.org/officeDocument/2006/relationships/image" Target="../media/image80.jpeg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png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4" Type="http://schemas.openxmlformats.org/officeDocument/2006/relationships/notesSlide" Target="../notesSlides/notesSlide17.xml"/><Relationship Id="rId23" Type="http://schemas.openxmlformats.org/officeDocument/2006/relationships/slideLayout" Target="../slideLayouts/slideLayout51.xml"/><Relationship Id="rId22" Type="http://schemas.openxmlformats.org/officeDocument/2006/relationships/tags" Target="../tags/tag188.xml"/><Relationship Id="rId21" Type="http://schemas.openxmlformats.org/officeDocument/2006/relationships/image" Target="../media/image86.svg"/><Relationship Id="rId20" Type="http://schemas.openxmlformats.org/officeDocument/2006/relationships/image" Target="../media/image85.png"/><Relationship Id="rId2" Type="http://schemas.openxmlformats.org/officeDocument/2006/relationships/tags" Target="../tags/tag174.xml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image" Target="../media/image84.svg"/><Relationship Id="rId13" Type="http://schemas.openxmlformats.org/officeDocument/2006/relationships/image" Target="../media/image83.png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image" Target="../media/image82.svg"/><Relationship Id="rId1" Type="http://schemas.openxmlformats.org/officeDocument/2006/relationships/image" Target="../media/image80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svg"/><Relationship Id="rId8" Type="http://schemas.openxmlformats.org/officeDocument/2006/relationships/image" Target="../media/image88.png"/><Relationship Id="rId7" Type="http://schemas.openxmlformats.org/officeDocument/2006/relationships/tags" Target="../tags/tag189.xml"/><Relationship Id="rId6" Type="http://schemas.openxmlformats.org/officeDocument/2006/relationships/image" Target="../media/image87.png"/><Relationship Id="rId5" Type="http://schemas.openxmlformats.org/officeDocument/2006/relationships/image" Target="../media/image73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png"/><Relationship Id="rId8" Type="http://schemas.openxmlformats.org/officeDocument/2006/relationships/image" Target="../media/image95.png"/><Relationship Id="rId7" Type="http://schemas.openxmlformats.org/officeDocument/2006/relationships/image" Target="../media/image94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svg"/><Relationship Id="rId2" Type="http://schemas.openxmlformats.org/officeDocument/2006/relationships/image" Target="../media/image88.pn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49.xml"/><Relationship Id="rId1" Type="http://schemas.openxmlformats.org/officeDocument/2006/relationships/tags" Target="../tags/tag190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image" Target="../media/image97.svg"/><Relationship Id="rId17" Type="http://schemas.openxmlformats.org/officeDocument/2006/relationships/notesSlide" Target="../notesSlides/notesSlide20.xml"/><Relationship Id="rId16" Type="http://schemas.openxmlformats.org/officeDocument/2006/relationships/slideLayout" Target="../slideLayouts/slideLayout49.xml"/><Relationship Id="rId15" Type="http://schemas.openxmlformats.org/officeDocument/2006/relationships/tags" Target="../tags/tag200.xml"/><Relationship Id="rId14" Type="http://schemas.openxmlformats.org/officeDocument/2006/relationships/image" Target="../media/image90.svg"/><Relationship Id="rId13" Type="http://schemas.openxmlformats.org/officeDocument/2006/relationships/image" Target="../media/image88.png"/><Relationship Id="rId12" Type="http://schemas.openxmlformats.org/officeDocument/2006/relationships/tags" Target="../tags/tag199.xml"/><Relationship Id="rId11" Type="http://schemas.openxmlformats.org/officeDocument/2006/relationships/image" Target="../media/image98.png"/><Relationship Id="rId10" Type="http://schemas.openxmlformats.org/officeDocument/2006/relationships/tags" Target="../tags/tag198.xml"/><Relationship Id="rId1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49.xml"/><Relationship Id="rId7" Type="http://schemas.openxmlformats.org/officeDocument/2006/relationships/image" Target="../media/image102.png"/><Relationship Id="rId6" Type="http://schemas.openxmlformats.org/officeDocument/2006/relationships/image" Target="../media/image101.svg"/><Relationship Id="rId5" Type="http://schemas.openxmlformats.org/officeDocument/2006/relationships/image" Target="../media/image88.png"/><Relationship Id="rId4" Type="http://schemas.openxmlformats.org/officeDocument/2006/relationships/tags" Target="../tags/tag201.xml"/><Relationship Id="rId3" Type="http://schemas.openxmlformats.org/officeDocument/2006/relationships/image" Target="../media/image100.svg"/><Relationship Id="rId2" Type="http://schemas.openxmlformats.org/officeDocument/2006/relationships/image" Target="../media/image30.png"/><Relationship Id="rId1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png"/><Relationship Id="rId8" Type="http://schemas.openxmlformats.org/officeDocument/2006/relationships/image" Target="../media/image104.svg"/><Relationship Id="rId7" Type="http://schemas.openxmlformats.org/officeDocument/2006/relationships/image" Target="../media/image103.png"/><Relationship Id="rId6" Type="http://schemas.openxmlformats.org/officeDocument/2006/relationships/tags" Target="../tags/tag202.xml"/><Relationship Id="rId5" Type="http://schemas.openxmlformats.org/officeDocument/2006/relationships/image" Target="../media/image71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22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49.xml"/><Relationship Id="rId5" Type="http://schemas.openxmlformats.org/officeDocument/2006/relationships/image" Target="../media/image108.svg"/><Relationship Id="rId4" Type="http://schemas.openxmlformats.org/officeDocument/2006/relationships/image" Target="../media/image103.png"/><Relationship Id="rId3" Type="http://schemas.openxmlformats.org/officeDocument/2006/relationships/tags" Target="../tags/tag203.xml"/><Relationship Id="rId2" Type="http://schemas.openxmlformats.org/officeDocument/2006/relationships/image" Target="../media/image107.png"/><Relationship Id="rId1" Type="http://schemas.openxmlformats.org/officeDocument/2006/relationships/image" Target="../media/image10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110.png"/><Relationship Id="rId5" Type="http://schemas.openxmlformats.org/officeDocument/2006/relationships/image" Target="../media/image109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54.xml"/><Relationship Id="rId7" Type="http://schemas.openxmlformats.org/officeDocument/2006/relationships/image" Target="../media/image113.png"/><Relationship Id="rId6" Type="http://schemas.openxmlformats.org/officeDocument/2006/relationships/image" Target="../media/image112.svg"/><Relationship Id="rId5" Type="http://schemas.openxmlformats.org/officeDocument/2006/relationships/image" Target="../media/image111.png"/><Relationship Id="rId4" Type="http://schemas.openxmlformats.org/officeDocument/2006/relationships/tags" Target="../tags/tag204.xml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55.xml"/><Relationship Id="rId4" Type="http://schemas.openxmlformats.org/officeDocument/2006/relationships/image" Target="../media/image27.png"/><Relationship Id="rId3" Type="http://schemas.openxmlformats.org/officeDocument/2006/relationships/tags" Target="../tags/tag205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SWAstro" panose="02000400000000000000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炫彩魔法广告牌</a:t>
            </a:r>
            <a:endParaRPr lang="zh-CN" altLang="en-US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SWAstro" panose="02000400000000000000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DSC002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675" y="45085"/>
            <a:ext cx="9105900" cy="650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51"/>
          <p:cNvGrpSpPr/>
          <p:nvPr/>
        </p:nvGrpSpPr>
        <p:grpSpPr>
          <a:xfrm>
            <a:off x="1160512" y="534987"/>
            <a:ext cx="9871075" cy="5788025"/>
            <a:chOff x="870384" y="401240"/>
            <a:chExt cx="7403306" cy="4341019"/>
          </a:xfrm>
        </p:grpSpPr>
        <p:pic>
          <p:nvPicPr>
            <p:cNvPr id="530" name="Google Shape;530;p51" descr="/Users/vivianliu/Library/Containers/com.kingsoft.wpsoffice.mac/Data/tmp/photoeditapp/20260228170621/temp.pngtemp"/>
            <p:cNvPicPr preferRelativeResize="0"/>
            <p:nvPr/>
          </p:nvPicPr>
          <p:blipFill rotWithShape="1">
            <a:blip r:embed="rId1"/>
            <a:srcRect t="1319" b="-1319"/>
            <a:stretch>
              <a:fillRect/>
            </a:stretch>
          </p:blipFill>
          <p:spPr>
            <a:xfrm>
              <a:off x="870384" y="401240"/>
              <a:ext cx="7403306" cy="43410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5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 flipH="1">
              <a:off x="3338164" y="41410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课程目标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3447" y="2181013"/>
            <a:ext cx="6144260" cy="2495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ym typeface="Arial" panose="020B0604020202020204"/>
            </a:endParaRPr>
          </a:p>
        </p:txBody>
      </p: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46120" y="2520950"/>
            <a:ext cx="5944870" cy="13855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学习马达垂直固定方法；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学习编程设置单电机正转反转指定时间；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设计马达正转+反转 实现广告牌上涂鸦；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>
              <p:custDataLst>
                <p:tags r:id="rId3"/>
              </p:custDataLst>
            </p:nvPr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71254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07887" y="260773"/>
            <a:ext cx="1478280" cy="620607"/>
          </a:xfrm>
          <a:prstGeom prst="rect">
            <a:avLst/>
          </a:prstGeom>
        </p:spPr>
      </p:pic>
      <p:cxnSp>
        <p:nvCxnSpPr>
          <p:cNvPr id="4" name="Straight Connector 4"/>
          <p:cNvCxnSpPr/>
          <p:nvPr>
            <p:custDataLst>
              <p:tags r:id="rId7"/>
            </p:custDataLst>
          </p:nvPr>
        </p:nvCxnSpPr>
        <p:spPr bwMode="auto">
          <a:xfrm>
            <a:off x="3064680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5"/>
          <p:cNvCxnSpPr/>
          <p:nvPr>
            <p:custDataLst>
              <p:tags r:id="rId8"/>
            </p:custDataLst>
          </p:nvPr>
        </p:nvCxnSpPr>
        <p:spPr bwMode="auto">
          <a:xfrm>
            <a:off x="1429195" y="3618415"/>
            <a:ext cx="12633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6"/>
          <p:cNvCxnSpPr/>
          <p:nvPr/>
        </p:nvCxnSpPr>
        <p:spPr bwMode="auto">
          <a:xfrm>
            <a:off x="105226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>
            <p:custDataLst>
              <p:tags r:id="rId9"/>
            </p:custDataLst>
          </p:nvPr>
        </p:nvCxnSpPr>
        <p:spPr bwMode="auto">
          <a:xfrm>
            <a:off x="5087412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>
            <p:custDataLst>
              <p:tags r:id="rId10"/>
            </p:custDataLst>
          </p:nvPr>
        </p:nvCxnSpPr>
        <p:spPr bwMode="auto">
          <a:xfrm>
            <a:off x="3459068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1"/>
            </p:custDataLst>
          </p:nvPr>
        </p:nvCxnSpPr>
        <p:spPr bwMode="auto">
          <a:xfrm>
            <a:off x="7110144" y="2628078"/>
            <a:ext cx="0" cy="1639453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2"/>
          <p:cNvCxnSpPr/>
          <p:nvPr>
            <p:custDataLst>
              <p:tags r:id="rId12"/>
            </p:custDataLst>
          </p:nvPr>
        </p:nvCxnSpPr>
        <p:spPr bwMode="auto">
          <a:xfrm>
            <a:off x="5463550" y="3618415"/>
            <a:ext cx="1264109" cy="0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>
            <p:custDataLst>
              <p:tags r:id="rId13"/>
            </p:custDataLst>
          </p:nvPr>
        </p:nvCxnSpPr>
        <p:spPr bwMode="auto">
          <a:xfrm>
            <a:off x="9125734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/>
          <p:cNvCxnSpPr/>
          <p:nvPr>
            <p:custDataLst>
              <p:tags r:id="rId14"/>
            </p:custDataLst>
          </p:nvPr>
        </p:nvCxnSpPr>
        <p:spPr bwMode="auto">
          <a:xfrm>
            <a:off x="7493423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7"/>
          <p:cNvCxnSpPr/>
          <p:nvPr/>
        </p:nvCxnSpPr>
        <p:spPr bwMode="auto">
          <a:xfrm>
            <a:off x="1112307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>
            <p:custDataLst>
              <p:tags r:id="rId15"/>
            </p:custDataLst>
          </p:nvPr>
        </p:nvCxnSpPr>
        <p:spPr bwMode="auto">
          <a:xfrm>
            <a:off x="9541549" y="3618415"/>
            <a:ext cx="12641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30558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7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575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8" name="TextBox 3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9149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模型搭建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TextBox 3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2732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0" name="TextBox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600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成果展示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课程目录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1637030" y="2640965"/>
            <a:ext cx="844550" cy="84264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Google Shape;975;p75"/>
          <p:cNvSpPr/>
          <p:nvPr/>
        </p:nvSpPr>
        <p:spPr>
          <a:xfrm>
            <a:off x="3707130" y="26409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81" name="Google Shape;981;p75"/>
          <p:cNvSpPr/>
          <p:nvPr/>
        </p:nvSpPr>
        <p:spPr>
          <a:xfrm>
            <a:off x="5624830" y="2635885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53" name="Google Shape;953;p75"/>
          <p:cNvSpPr/>
          <p:nvPr/>
        </p:nvSpPr>
        <p:spPr>
          <a:xfrm>
            <a:off x="7706360" y="26282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950;p75"/>
          <p:cNvSpPr/>
          <p:nvPr/>
        </p:nvSpPr>
        <p:spPr>
          <a:xfrm>
            <a:off x="9740900" y="2639060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" name="Google Shape;965;p75"/>
          <p:cNvSpPr/>
          <p:nvPr/>
        </p:nvSpPr>
        <p:spPr>
          <a:xfrm>
            <a:off x="5461635" y="1316990"/>
            <a:ext cx="1288415" cy="1285240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75" y="3173095"/>
            <a:ext cx="7334250" cy="1843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PM logo 1012-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2070" y="3357245"/>
            <a:ext cx="9537065" cy="3291840"/>
          </a:xfrm>
          <a:prstGeom prst="rect">
            <a:avLst/>
          </a:prstGeom>
        </p:spPr>
      </p:pic>
      <p:grpSp>
        <p:nvGrpSpPr>
          <p:cNvPr id="443" name="Google Shape;443;p44"/>
          <p:cNvGrpSpPr/>
          <p:nvPr/>
        </p:nvGrpSpPr>
        <p:grpSpPr>
          <a:xfrm>
            <a:off x="11200" y="92933"/>
            <a:ext cx="12180801" cy="6672135"/>
            <a:chOff x="8400" y="69700"/>
            <a:chExt cx="9135601" cy="5004101"/>
          </a:xfrm>
        </p:grpSpPr>
        <p:pic>
          <p:nvPicPr>
            <p:cNvPr id="444" name="Google Shape;444;p44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>
              <a:off x="8010525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44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 rot="10800000">
              <a:off x="8400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2712085" y="530860"/>
            <a:ext cx="7909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什么是广告？你能说出哪些耳熟能详的广告词？</a:t>
            </a:r>
            <a:endParaRPr lang="zh-CN" altLang="en-US" sz="28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eaa56dcf-6e99-48cb-83b3-bf4a6037bbc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565" y="1125220"/>
            <a:ext cx="5862320" cy="4397375"/>
          </a:xfrm>
          <a:prstGeom prst="rect">
            <a:avLst/>
          </a:prstGeom>
        </p:spPr>
      </p:pic>
      <p:pic>
        <p:nvPicPr>
          <p:cNvPr id="3" name="图片 2" descr="cb3e98ee-0b25-480e-b39c-d310fa0e750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480" y="1196975"/>
            <a:ext cx="4272915" cy="5697220"/>
          </a:xfrm>
          <a:prstGeom prst="rect">
            <a:avLst/>
          </a:prstGeom>
        </p:spPr>
      </p:pic>
      <p:pic>
        <p:nvPicPr>
          <p:cNvPr id="5" name="图片 4" descr="老师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0730" y="405130"/>
            <a:ext cx="622300" cy="62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>
            <p:custDataLst>
              <p:tags r:id="rId1"/>
            </p:custDataLst>
          </p:nvPr>
        </p:nvSpPr>
        <p:spPr>
          <a:xfrm>
            <a:off x="765498" y="4472974"/>
            <a:ext cx="3369678" cy="16928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tx1">
                  <a:lumMod val="50000"/>
                  <a:lumOff val="50000"/>
                  <a:alpha val="10000"/>
                </a:schemeClr>
              </a:solidFill>
              <a:sym typeface="Arial" panose="020B0604020202020204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119811" y="5351574"/>
            <a:ext cx="2864051" cy="64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宣传单、杂志、海报</a:t>
            </a:r>
            <a:endParaRPr lang="zh-CN" altLang="zh-CN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119811" y="4920112"/>
            <a:ext cx="2864051" cy="3511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91440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accent3"/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纸质广告</a:t>
            </a:r>
            <a:endParaRPr lang="zh-CN" altLang="en-US" sz="1400" b="1" kern="0">
              <a:solidFill>
                <a:schemeClr val="accent3"/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pic>
        <p:nvPicPr>
          <p:cNvPr id="23" name="图片 22" descr="C:/Users/NYX/Downloads/7967970_从下往上看的纽约摩天大楼.jpg7967970_从下往上看的纽约摩天大楼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5713" b="5713"/>
          <a:stretch>
            <a:fillRect/>
          </a:stretch>
        </p:blipFill>
        <p:spPr>
          <a:xfrm>
            <a:off x="2012721" y="3752850"/>
            <a:ext cx="1078231" cy="1078231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7" name="圆角矩形 106"/>
          <p:cNvSpPr/>
          <p:nvPr>
            <p:custDataLst>
              <p:tags r:id="rId6"/>
            </p:custDataLst>
          </p:nvPr>
        </p:nvSpPr>
        <p:spPr>
          <a:xfrm>
            <a:off x="765498" y="1969755"/>
            <a:ext cx="3369678" cy="16928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tx1">
                  <a:lumMod val="50000"/>
                  <a:lumOff val="50000"/>
                  <a:alpha val="10000"/>
                </a:schemeClr>
              </a:solidFill>
              <a:sym typeface="Arial" panose="020B0604020202020204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1018311" y="2834235"/>
            <a:ext cx="2864051" cy="64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黑体" panose="02010609060101010101" charset="-122"/>
                <a:cs typeface="+mn-ea"/>
                <a:sym typeface="Arial" panose="020B0604020202020204"/>
              </a:rPr>
              <a:t>看电视时插播的短片</a:t>
            </a:r>
            <a:endParaRPr lang="zh-CN" altLang="zh-CN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黑体" panose="02010609060101010101" charset="-122"/>
              <a:cs typeface="+mn-ea"/>
              <a:sym typeface="Arial" panose="020B0604020202020204"/>
            </a:endParaRPr>
          </a:p>
        </p:txBody>
      </p:sp>
      <p:pic>
        <p:nvPicPr>
          <p:cNvPr id="124" name="图片 123" descr="/Users/apm/Desktop/ppt/87945743891801b5499f060fad274219.png87945743891801b5499f060fad2742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2091" r="2091"/>
          <a:stretch>
            <a:fillRect/>
          </a:stretch>
        </p:blipFill>
        <p:spPr>
          <a:xfrm>
            <a:off x="1955335" y="1240648"/>
            <a:ext cx="1078231" cy="1078231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32" name="圆角矩形 131"/>
          <p:cNvSpPr/>
          <p:nvPr>
            <p:custDataLst>
              <p:tags r:id="rId10"/>
            </p:custDataLst>
          </p:nvPr>
        </p:nvSpPr>
        <p:spPr>
          <a:xfrm>
            <a:off x="4409017" y="1969755"/>
            <a:ext cx="3369678" cy="16928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tx1">
                  <a:lumMod val="50000"/>
                  <a:lumOff val="50000"/>
                  <a:alpha val="10000"/>
                </a:schemeClr>
              </a:solidFill>
              <a:sym typeface="Arial" panose="020B0604020202020204"/>
            </a:endParaRPr>
          </a:p>
        </p:txBody>
      </p: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4662903" y="2836018"/>
            <a:ext cx="2864051" cy="64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黑体" panose="02010609060101010101" charset="-122"/>
                <a:cs typeface="+mn-ea"/>
                <a:sym typeface="Arial" panose="020B0604020202020204"/>
              </a:rPr>
              <a:t>短视频、游戏、网页弹出的宣传</a:t>
            </a:r>
            <a:endParaRPr lang="zh-CN" altLang="zh-CN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黑体" panose="02010609060101010101" charset="-122"/>
              <a:cs typeface="+mn-ea"/>
              <a:sym typeface="Arial" panose="020B0604020202020204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4670523" y="2455815"/>
            <a:ext cx="2864051" cy="3276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91440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accent2"/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网络广告</a:t>
            </a:r>
            <a:endParaRPr lang="zh-CN" altLang="en-US" sz="1400" b="1" kern="0">
              <a:solidFill>
                <a:schemeClr val="accent2"/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pic>
        <p:nvPicPr>
          <p:cNvPr id="135" name="图片 134" descr="/Users/apm/Desktop/ppt/微信图片_20260623165044_209_118.png微信图片_20260623165044_209_1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t="11661" b="11661"/>
          <a:stretch>
            <a:fillRect/>
          </a:stretch>
        </p:blipFill>
        <p:spPr>
          <a:xfrm>
            <a:off x="5556885" y="1240648"/>
            <a:ext cx="1078231" cy="1078231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37" name="圆角矩形 136"/>
          <p:cNvSpPr/>
          <p:nvPr>
            <p:custDataLst>
              <p:tags r:id="rId15"/>
            </p:custDataLst>
          </p:nvPr>
        </p:nvSpPr>
        <p:spPr>
          <a:xfrm>
            <a:off x="8069332" y="1969755"/>
            <a:ext cx="3369678" cy="16928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tx1">
                  <a:lumMod val="50000"/>
                  <a:lumOff val="50000"/>
                  <a:alpha val="10000"/>
                </a:schemeClr>
              </a:solidFill>
              <a:sym typeface="Arial" panose="020B0604020202020204"/>
            </a:endParaRPr>
          </a:p>
        </p:txBody>
      </p:sp>
      <p:sp>
        <p:nvSpPr>
          <p:cNvPr id="24" name="矩形 23"/>
          <p:cNvSpPr/>
          <p:nvPr>
            <p:custDataLst>
              <p:tags r:id="rId16"/>
            </p:custDataLst>
          </p:nvPr>
        </p:nvSpPr>
        <p:spPr>
          <a:xfrm>
            <a:off x="8331862" y="2834235"/>
            <a:ext cx="2864051" cy="64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黑体" panose="02010609060101010101" charset="-122"/>
                <a:cs typeface="+mn-ea"/>
                <a:sym typeface="Arial" panose="020B0604020202020204"/>
              </a:rPr>
              <a:t>路边广告牌、公交车身、灯箱</a:t>
            </a:r>
            <a:endParaRPr lang="zh-CN" altLang="zh-CN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黑体" panose="02010609060101010101" charset="-122"/>
              <a:cs typeface="+mn-ea"/>
              <a:sym typeface="Arial" panose="020B0604020202020204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8331862" y="2417860"/>
            <a:ext cx="2864051" cy="3276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91440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accent3"/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户外广告</a:t>
            </a:r>
            <a:endParaRPr lang="zh-CN" altLang="en-US" sz="1400" b="1" kern="0">
              <a:solidFill>
                <a:schemeClr val="accent3"/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pic>
        <p:nvPicPr>
          <p:cNvPr id="140" name="图片 139" descr="/Users/apm/Desktop/ppt/微信图片_20260623165151_210_118.png微信图片_20260623165151_210_1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118" r="118"/>
          <a:stretch>
            <a:fillRect/>
          </a:stretch>
        </p:blipFill>
        <p:spPr>
          <a:xfrm>
            <a:off x="9180658" y="1240648"/>
            <a:ext cx="1078231" cy="1078231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2" name="圆角矩形 141"/>
          <p:cNvSpPr/>
          <p:nvPr>
            <p:custDataLst>
              <p:tags r:id="rId20"/>
            </p:custDataLst>
          </p:nvPr>
        </p:nvSpPr>
        <p:spPr>
          <a:xfrm>
            <a:off x="8069332" y="4472974"/>
            <a:ext cx="3369678" cy="16928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tx1">
                  <a:lumMod val="50000"/>
                  <a:lumOff val="50000"/>
                  <a:alpha val="10000"/>
                </a:schemeClr>
              </a:solidFill>
              <a:sym typeface="Arial" panose="020B0604020202020204"/>
            </a:endParaRPr>
          </a:p>
        </p:txBody>
      </p:sp>
      <p:pic>
        <p:nvPicPr>
          <p:cNvPr id="145" name="图片 144" descr="C:/Users/NYX/Downloads/7805733_黑白现代简约的美术馆艺术馆结构特写.jpg7805733_黑白现代简约的美术馆艺术馆结构特写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t="11720" b="11720"/>
          <a:stretch>
            <a:fillRect/>
          </a:stretch>
        </p:blipFill>
        <p:spPr>
          <a:xfrm>
            <a:off x="9224771" y="3752850"/>
            <a:ext cx="1078231" cy="1078231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7" name="圆角矩形 146"/>
          <p:cNvSpPr/>
          <p:nvPr>
            <p:custDataLst>
              <p:tags r:id="rId23"/>
            </p:custDataLst>
          </p:nvPr>
        </p:nvSpPr>
        <p:spPr>
          <a:xfrm>
            <a:off x="4410089" y="4472974"/>
            <a:ext cx="3369678" cy="1692876"/>
          </a:xfrm>
          <a:prstGeom prst="roundRect">
            <a:avLst>
              <a:gd name="adj" fmla="val 8465"/>
            </a:avLst>
          </a:prstGeom>
          <a:solidFill>
            <a:schemeClr val="tx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tx1">
                  <a:lumMod val="50000"/>
                  <a:lumOff val="50000"/>
                  <a:alpha val="10000"/>
                </a:schemeClr>
              </a:solidFill>
              <a:sym typeface="Arial" panose="020B0604020202020204"/>
            </a:endParaRPr>
          </a:p>
        </p:txBody>
      </p:sp>
      <p:pic>
        <p:nvPicPr>
          <p:cNvPr id="150" name="图片 149" descr="C:/Users/NYX/Downloads/7965859_现代，豪华公寓大楼.jpg7965859_现代，豪华公寓大楼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 t="18227" b="18227"/>
          <a:stretch>
            <a:fillRect/>
          </a:stretch>
        </p:blipFill>
        <p:spPr>
          <a:xfrm>
            <a:off x="5556885" y="3752850"/>
            <a:ext cx="1078231" cy="1078231"/>
          </a:xfrm>
          <a:custGeom>
            <a:avLst/>
            <a:gdLst>
              <a:gd name="connsiteX0" fmla="*/ 981734 w 1963468"/>
              <a:gd name="connsiteY0" fmla="*/ 0 h 1963468"/>
              <a:gd name="connsiteX1" fmla="*/ 1963468 w 1963468"/>
              <a:gd name="connsiteY1" fmla="*/ 981734 h 1963468"/>
              <a:gd name="connsiteX2" fmla="*/ 981734 w 1963468"/>
              <a:gd name="connsiteY2" fmla="*/ 1963468 h 1963468"/>
              <a:gd name="connsiteX3" fmla="*/ 0 w 1963468"/>
              <a:gd name="connsiteY3" fmla="*/ 981734 h 1963468"/>
              <a:gd name="connsiteX4" fmla="*/ 981734 w 1963468"/>
              <a:gd name="connsiteY4" fmla="*/ 0 h 196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4663975" y="5346267"/>
            <a:ext cx="2864051" cy="64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收音机、车载音频里的播报</a:t>
            </a:r>
            <a:endParaRPr lang="zh-CN" altLang="zh-CN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sp>
        <p:nvSpPr>
          <p:cNvPr id="27" name="矩形 26"/>
          <p:cNvSpPr/>
          <p:nvPr>
            <p:custDataLst>
              <p:tags r:id="rId27"/>
            </p:custDataLst>
          </p:nvPr>
        </p:nvSpPr>
        <p:spPr>
          <a:xfrm>
            <a:off x="4663975" y="4914351"/>
            <a:ext cx="2864051" cy="3511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91440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accent3"/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广播广告</a:t>
            </a:r>
            <a:endParaRPr lang="zh-CN" altLang="en-US" sz="1400" b="1" kern="0">
              <a:solidFill>
                <a:schemeClr val="accent3"/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sp>
        <p:nvSpPr>
          <p:cNvPr id="28" name="矩形 27"/>
          <p:cNvSpPr/>
          <p:nvPr>
            <p:custDataLst>
              <p:tags r:id="rId28"/>
            </p:custDataLst>
          </p:nvPr>
        </p:nvSpPr>
        <p:spPr>
          <a:xfrm>
            <a:off x="8322145" y="5351574"/>
            <a:ext cx="2864051" cy="648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6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商店招牌、橱窗展示</a:t>
            </a:r>
            <a:endParaRPr lang="zh-CN" altLang="zh-CN" sz="16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sp>
        <p:nvSpPr>
          <p:cNvPr id="29" name="矩形 28"/>
          <p:cNvSpPr/>
          <p:nvPr>
            <p:custDataLst>
              <p:tags r:id="rId29"/>
            </p:custDataLst>
          </p:nvPr>
        </p:nvSpPr>
        <p:spPr>
          <a:xfrm>
            <a:off x="8322145" y="4920112"/>
            <a:ext cx="2864051" cy="3511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91440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accent3"/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线下门店广告</a:t>
            </a:r>
            <a:endParaRPr lang="zh-CN" altLang="en-US" sz="1400" b="1" kern="0">
              <a:solidFill>
                <a:schemeClr val="accent3"/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  <p:sp>
        <p:nvSpPr>
          <p:cNvPr id="125" name="圆角矩形 124"/>
          <p:cNvSpPr/>
          <p:nvPr>
            <p:custDataLst>
              <p:tags r:id="rId30"/>
            </p:custDataLst>
          </p:nvPr>
        </p:nvSpPr>
        <p:spPr>
          <a:xfrm>
            <a:off x="2393715" y="2200652"/>
            <a:ext cx="202168" cy="2021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任意多边形 18"/>
          <p:cNvSpPr>
            <a:spLocks noChangeAspect="1"/>
          </p:cNvSpPr>
          <p:nvPr>
            <p:custDataLst>
              <p:tags r:id="rId31"/>
            </p:custDataLst>
          </p:nvPr>
        </p:nvSpPr>
        <p:spPr>
          <a:xfrm rot="8100000">
            <a:off x="2444257" y="2259824"/>
            <a:ext cx="101084" cy="6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Arial" panose="020B0604020202020204"/>
            </a:endParaRPr>
          </a:p>
        </p:txBody>
      </p:sp>
      <p:sp>
        <p:nvSpPr>
          <p:cNvPr id="7" name="圆角矩形 124"/>
          <p:cNvSpPr/>
          <p:nvPr>
            <p:custDataLst>
              <p:tags r:id="rId32"/>
            </p:custDataLst>
          </p:nvPr>
        </p:nvSpPr>
        <p:spPr>
          <a:xfrm>
            <a:off x="5994916" y="2200652"/>
            <a:ext cx="202168" cy="2021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2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sp>
        <p:nvSpPr>
          <p:cNvPr id="8" name="任意多边形 18"/>
          <p:cNvSpPr>
            <a:spLocks noChangeAspect="1"/>
          </p:cNvSpPr>
          <p:nvPr>
            <p:custDataLst>
              <p:tags r:id="rId33"/>
            </p:custDataLst>
          </p:nvPr>
        </p:nvSpPr>
        <p:spPr>
          <a:xfrm rot="8100000">
            <a:off x="6045458" y="2259824"/>
            <a:ext cx="101084" cy="6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Arial" panose="020B0604020202020204"/>
            </a:endParaRPr>
          </a:p>
        </p:txBody>
      </p:sp>
      <p:sp>
        <p:nvSpPr>
          <p:cNvPr id="10" name="圆角矩形 124"/>
          <p:cNvSpPr/>
          <p:nvPr>
            <p:custDataLst>
              <p:tags r:id="rId34"/>
            </p:custDataLst>
          </p:nvPr>
        </p:nvSpPr>
        <p:spPr>
          <a:xfrm>
            <a:off x="9618689" y="2200652"/>
            <a:ext cx="202168" cy="20216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3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1" name="任意多边形 18"/>
          <p:cNvSpPr>
            <a:spLocks noChangeAspect="1"/>
          </p:cNvSpPr>
          <p:nvPr>
            <p:custDataLst>
              <p:tags r:id="rId35"/>
            </p:custDataLst>
          </p:nvPr>
        </p:nvSpPr>
        <p:spPr>
          <a:xfrm rot="8100000">
            <a:off x="9669231" y="2259824"/>
            <a:ext cx="101084" cy="6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Arial" panose="020B0604020202020204"/>
            </a:endParaRPr>
          </a:p>
        </p:txBody>
      </p:sp>
      <p:sp>
        <p:nvSpPr>
          <p:cNvPr id="13" name="圆角矩形 124"/>
          <p:cNvSpPr/>
          <p:nvPr>
            <p:custDataLst>
              <p:tags r:id="rId36"/>
            </p:custDataLst>
          </p:nvPr>
        </p:nvSpPr>
        <p:spPr>
          <a:xfrm>
            <a:off x="2450337" y="4717944"/>
            <a:ext cx="202168" cy="202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4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4" name="任意多边形 18"/>
          <p:cNvSpPr>
            <a:spLocks noChangeAspect="1"/>
          </p:cNvSpPr>
          <p:nvPr>
            <p:custDataLst>
              <p:tags r:id="rId37"/>
            </p:custDataLst>
          </p:nvPr>
        </p:nvSpPr>
        <p:spPr>
          <a:xfrm rot="8100000">
            <a:off x="2500879" y="4777116"/>
            <a:ext cx="101084" cy="6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Arial" panose="020B0604020202020204"/>
            </a:endParaRPr>
          </a:p>
        </p:txBody>
      </p:sp>
      <p:sp>
        <p:nvSpPr>
          <p:cNvPr id="16" name="圆角矩形 124"/>
          <p:cNvSpPr/>
          <p:nvPr>
            <p:custDataLst>
              <p:tags r:id="rId38"/>
            </p:custDataLst>
          </p:nvPr>
        </p:nvSpPr>
        <p:spPr>
          <a:xfrm>
            <a:off x="5994916" y="4717944"/>
            <a:ext cx="202168" cy="20216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5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8" name="任意多边形 18"/>
          <p:cNvSpPr>
            <a:spLocks noChangeAspect="1"/>
          </p:cNvSpPr>
          <p:nvPr>
            <p:custDataLst>
              <p:tags r:id="rId39"/>
            </p:custDataLst>
          </p:nvPr>
        </p:nvSpPr>
        <p:spPr>
          <a:xfrm rot="8100000">
            <a:off x="6045458" y="4777116"/>
            <a:ext cx="101084" cy="6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Arial" panose="020B0604020202020204"/>
            </a:endParaRPr>
          </a:p>
        </p:txBody>
      </p:sp>
      <p:sp>
        <p:nvSpPr>
          <p:cNvPr id="21" name="圆角矩形 124"/>
          <p:cNvSpPr/>
          <p:nvPr>
            <p:custDataLst>
              <p:tags r:id="rId40"/>
            </p:custDataLst>
          </p:nvPr>
        </p:nvSpPr>
        <p:spPr>
          <a:xfrm>
            <a:off x="9662802" y="4717944"/>
            <a:ext cx="202168" cy="202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6">
                <a:lumMod val="60000"/>
                <a:lumOff val="4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2" name="任意多边形 18"/>
          <p:cNvSpPr>
            <a:spLocks noChangeAspect="1"/>
          </p:cNvSpPr>
          <p:nvPr>
            <p:custDataLst>
              <p:tags r:id="rId41"/>
            </p:custDataLst>
          </p:nvPr>
        </p:nvSpPr>
        <p:spPr>
          <a:xfrm rot="8100000">
            <a:off x="9713344" y="4777116"/>
            <a:ext cx="101084" cy="6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chemeClr val="lt1"/>
              </a:solidFill>
              <a:sym typeface="Arial" panose="020B06040202020202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4205" y="702945"/>
            <a:ext cx="10968355" cy="438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kern="0">
                <a:solidFill>
                  <a:schemeClr val="accent2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广告就是商家把商品、服务告诉大家，吸引人们去了解、购买的宣传内容。</a:t>
            </a:r>
            <a:endParaRPr lang="zh-CN" altLang="en-US" sz="2400" kern="0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zh-CN" altLang="en-US" sz="2400" kern="0">
              <a:solidFill>
                <a:schemeClr val="accent2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矩形 5"/>
          <p:cNvSpPr/>
          <p:nvPr>
            <p:custDataLst>
              <p:tags r:id="rId42"/>
            </p:custDataLst>
          </p:nvPr>
        </p:nvSpPr>
        <p:spPr>
          <a:xfrm>
            <a:off x="1009113" y="2406920"/>
            <a:ext cx="2864051" cy="3276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91440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accent2"/>
                </a:solidFill>
                <a:latin typeface="+mn-ea"/>
                <a:ea typeface="宋体" panose="02010600030101010101" pitchFamily="2" charset="-122"/>
                <a:cs typeface="+mn-ea"/>
                <a:sym typeface="Arial" panose="020B0604020202020204"/>
              </a:rPr>
              <a:t>电视广告</a:t>
            </a:r>
            <a:endParaRPr lang="zh-CN" altLang="en-US" sz="1400" b="1" kern="0">
              <a:solidFill>
                <a:schemeClr val="accent2"/>
              </a:solidFill>
              <a:latin typeface="+mn-ea"/>
              <a:ea typeface="宋体" panose="02010600030101010101" pitchFamily="2" charset="-122"/>
              <a:cs typeface="+mn-ea"/>
              <a:sym typeface="Arial" panose="020B0604020202020204"/>
            </a:endParaRPr>
          </a:p>
        </p:txBody>
      </p:sp>
    </p:spTree>
    <p:custDataLst>
      <p:tags r:id="rId4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2146935" y="404495"/>
            <a:ext cx="7909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如何让游乐园的广告牌能够吸引更多的游客呢？</a:t>
            </a:r>
            <a:endParaRPr lang="zh-CN" altLang="en-US" sz="28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23937ffd-7cc1-4782-86f8-75a76b2de5f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981075"/>
            <a:ext cx="5270500" cy="5200650"/>
          </a:xfrm>
          <a:prstGeom prst="rect">
            <a:avLst/>
          </a:prstGeom>
        </p:spPr>
      </p:pic>
      <p:pic>
        <p:nvPicPr>
          <p:cNvPr id="6" name="图片 5" descr="1dd33951-3597-4d69-8602-001114f5ea5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875" y="1125220"/>
            <a:ext cx="4796790" cy="4796790"/>
          </a:xfrm>
          <a:prstGeom prst="rect">
            <a:avLst/>
          </a:prstGeom>
        </p:spPr>
      </p:pic>
      <p:pic>
        <p:nvPicPr>
          <p:cNvPr id="7" name="图片 6" descr="113ff5fa-de1e-4e75-950e-100f06de335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545" y="2996565"/>
            <a:ext cx="4048760" cy="4048760"/>
          </a:xfrm>
          <a:prstGeom prst="rect">
            <a:avLst/>
          </a:prstGeom>
        </p:spPr>
      </p:pic>
      <p:pic>
        <p:nvPicPr>
          <p:cNvPr id="8" name="图片 7" descr="灯泡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7525" y="2853055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 rot="720000">
            <a:off x="7165975" y="535305"/>
            <a:ext cx="4584700" cy="12966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尝试让广告牌旋转起来</a:t>
            </a:r>
            <a:r>
              <a:rPr lang="en-US" altLang="zh-CN" sz="2800" b="1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 </a:t>
            </a:r>
            <a:endParaRPr lang="en-US" altLang="zh-CN" sz="2800" b="1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algn="ctr" defTabSz="914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收获意想不到的效果哦！</a:t>
            </a:r>
            <a:endParaRPr lang="zh-CN" altLang="en-US" sz="2800" b="1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27" name="Google Shape;427;p43"/>
          <p:cNvGrpSpPr/>
          <p:nvPr/>
        </p:nvGrpSpPr>
        <p:grpSpPr>
          <a:xfrm>
            <a:off x="-11" y="-9"/>
            <a:ext cx="3200436" cy="6299667"/>
            <a:chOff x="177793" y="152400"/>
            <a:chExt cx="2292357" cy="4512224"/>
          </a:xfrm>
        </p:grpSpPr>
        <p:pic>
          <p:nvPicPr>
            <p:cNvPr id="429" name="Google Shape;429;p43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4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图片 1" descr="d64eea7a-64dc-4053-b40c-5abc968429d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" y="1844675"/>
            <a:ext cx="5597525" cy="5597525"/>
          </a:xfrm>
          <a:prstGeom prst="rect">
            <a:avLst/>
          </a:prstGeom>
        </p:spPr>
      </p:pic>
      <p:pic>
        <p:nvPicPr>
          <p:cNvPr id="5" name="图片 4" descr="ce54ee6c-4c62-4f7f-888e-2bfe5ddadf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160" y="1124585"/>
            <a:ext cx="4883785" cy="4883785"/>
          </a:xfrm>
          <a:prstGeom prst="rect">
            <a:avLst/>
          </a:prstGeom>
        </p:spPr>
      </p:pic>
      <p:pic>
        <p:nvPicPr>
          <p:cNvPr id="8" name="图片 7" descr="982811e7-cef7-41b0-922d-e0f2befe406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645" y="2996565"/>
            <a:ext cx="4083685" cy="4083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75;p75"/>
          <p:cNvSpPr/>
          <p:nvPr/>
        </p:nvSpPr>
        <p:spPr>
          <a:xfrm>
            <a:off x="5519420" y="1311910"/>
            <a:ext cx="1289050" cy="129032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77820"/>
            <a:ext cx="7334250" cy="18624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1950" y="1268730"/>
            <a:ext cx="7749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自锁螺母</a:t>
            </a: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可以</a:t>
            </a: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只使用螺丝刀就能拧紧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0445" y="3006090"/>
            <a:ext cx="2228850" cy="18491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250" y="3016250"/>
            <a:ext cx="2063750" cy="1858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1900" y="2997200"/>
            <a:ext cx="1781175" cy="16998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5680" y="2997200"/>
            <a:ext cx="1793875" cy="1699895"/>
          </a:xfrm>
          <a:prstGeom prst="rect">
            <a:avLst/>
          </a:prstGeom>
        </p:spPr>
      </p:pic>
      <p:pic>
        <p:nvPicPr>
          <p:cNvPr id="8" name="图片 7" descr="分离着色,标志,机敏,形状,易接近性,无人,绘画插图,符号,交通,风险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903970" y="3141345"/>
            <a:ext cx="1227455" cy="122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631950" y="1268730"/>
            <a:ext cx="6536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试一试细轴能否直接转动结构件旋转</a:t>
            </a:r>
            <a:r>
              <a:rPr lang="en-US" altLang="zh-CN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？</a:t>
            </a:r>
            <a:endParaRPr lang="en-US" altLang="zh-CN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" name="图片 3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546" name="Google Shape;546;p52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</a:rPr>
              <a:t>学习新知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" name="图形 180"/>
          <p:cNvSpPr/>
          <p:nvPr>
            <p:custDataLst>
              <p:tags r:id="rId5"/>
            </p:custDataLst>
          </p:nvPr>
        </p:nvSpPr>
        <p:spPr>
          <a:xfrm>
            <a:off x="-20320" y="1166495"/>
            <a:ext cx="12201525" cy="1152822"/>
          </a:xfrm>
          <a:custGeom>
            <a:avLst/>
            <a:gdLst>
              <a:gd name="connsiteX0" fmla="*/ 19215 w 19215"/>
              <a:gd name="connsiteY0" fmla="*/ 0 h 1815"/>
              <a:gd name="connsiteX1" fmla="*/ 9137 w 19215"/>
              <a:gd name="connsiteY1" fmla="*/ 1813 h 1815"/>
              <a:gd name="connsiteX2" fmla="*/ 0 w 19215"/>
              <a:gd name="connsiteY2" fmla="*/ 708 h 1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15" h="1815">
                <a:moveTo>
                  <a:pt x="19215" y="0"/>
                </a:moveTo>
                <a:cubicBezTo>
                  <a:pt x="15981" y="917"/>
                  <a:pt x="11697" y="1782"/>
                  <a:pt x="9137" y="1813"/>
                </a:cubicBezTo>
                <a:cubicBezTo>
                  <a:pt x="6577" y="1844"/>
                  <a:pt x="3893" y="1589"/>
                  <a:pt x="0" y="708"/>
                </a:cubicBezTo>
              </a:path>
            </a:pathLst>
          </a:custGeom>
          <a:noFill/>
          <a:ln w="31750" cap="rnd">
            <a:solidFill>
              <a:schemeClr val="accent3"/>
            </a:solidFill>
            <a:prstDash val="solid"/>
            <a:rou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zh-CN" altLang="en-US">
              <a:sym typeface="Arial" panose="020B0604020202020204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 bwMode="gray">
          <a:xfrm rot="240000">
            <a:off x="7037070" y="2512695"/>
            <a:ext cx="3767455" cy="3315970"/>
          </a:xfrm>
          <a:prstGeom prst="rect">
            <a:avLst/>
          </a:prstGeom>
          <a:gradFill flip="none" rotWithShape="1">
            <a:gsLst>
              <a:gs pos="0">
                <a:srgbClr val="F4F4F4"/>
              </a:gs>
              <a:gs pos="80000">
                <a:srgbClr val="FFFFFF"/>
              </a:gs>
            </a:gsLst>
            <a:lin ang="2700000" scaled="1"/>
            <a:tileRect/>
          </a:gradFill>
          <a:ln w="6350">
            <a:solidFill>
              <a:srgbClr val="F4F4F4"/>
            </a:solidFill>
            <a:round/>
          </a:ln>
          <a:effectLst>
            <a:outerShdw blurRad="254000" dist="88900" dir="2700000" algn="tl" rotWithShape="0">
              <a:prstClr val="black">
                <a:alpha val="9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de-DE" sz="1400" kern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pic>
        <p:nvPicPr>
          <p:cNvPr id="16" name="图片 15" descr="D:/图/pexels-gstudio-8631270.jpgpexels-gstudio-863127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3211" r="3211"/>
          <a:stretch>
            <a:fillRect/>
          </a:stretch>
        </p:blipFill>
        <p:spPr>
          <a:xfrm>
            <a:off x="7269480" y="2717165"/>
            <a:ext cx="3303270" cy="29070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80" h="3204">
                <a:moveTo>
                  <a:pt x="0" y="0"/>
                </a:moveTo>
                <a:lnTo>
                  <a:pt x="3180" y="0"/>
                </a:lnTo>
                <a:lnTo>
                  <a:pt x="3180" y="3204"/>
                </a:lnTo>
                <a:lnTo>
                  <a:pt x="0" y="32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  <a:effectLst/>
        </p:spPr>
      </p:pic>
      <p:pic>
        <p:nvPicPr>
          <p:cNvPr id="17" name="图片 16" descr="夹子-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 rot="420000">
            <a:off x="8900795" y="1432560"/>
            <a:ext cx="361950" cy="119507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1"/>
            </p:custDataLst>
          </p:nvPr>
        </p:nvSpPr>
        <p:spPr bwMode="gray">
          <a:xfrm rot="21360000">
            <a:off x="1569720" y="2788285"/>
            <a:ext cx="3767455" cy="3315970"/>
          </a:xfrm>
          <a:prstGeom prst="rect">
            <a:avLst/>
          </a:prstGeom>
          <a:gradFill flip="none" rotWithShape="1">
            <a:gsLst>
              <a:gs pos="0">
                <a:srgbClr val="F4F4F4"/>
              </a:gs>
              <a:gs pos="80000">
                <a:srgbClr val="FFFFFF"/>
              </a:gs>
            </a:gsLst>
            <a:lin ang="2700000" scaled="1"/>
            <a:tileRect/>
          </a:gradFill>
          <a:ln w="6350">
            <a:solidFill>
              <a:srgbClr val="F4F4F4"/>
            </a:solidFill>
            <a:round/>
          </a:ln>
          <a:effectLst>
            <a:outerShdw blurRad="254000" dist="88900" dir="2700000" algn="tl" rotWithShape="0">
              <a:prstClr val="black">
                <a:alpha val="9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de-DE" sz="1400" kern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pic>
        <p:nvPicPr>
          <p:cNvPr id="4" name="图片 3" descr="D:/图/pexels-abby-chung-371167-998237.jpgpexels-abby-chung-371167-99823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t="3753" b="3753"/>
          <a:stretch>
            <a:fillRect/>
          </a:stretch>
        </p:blipFill>
        <p:spPr>
          <a:xfrm>
            <a:off x="1802130" y="2992755"/>
            <a:ext cx="3303270" cy="29070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80" h="3204">
                <a:moveTo>
                  <a:pt x="0" y="0"/>
                </a:moveTo>
                <a:lnTo>
                  <a:pt x="3180" y="0"/>
                </a:lnTo>
                <a:lnTo>
                  <a:pt x="3180" y="3204"/>
                </a:lnTo>
                <a:lnTo>
                  <a:pt x="0" y="32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  <a:effectLst/>
        </p:spPr>
      </p:pic>
      <p:pic>
        <p:nvPicPr>
          <p:cNvPr id="5" name="图片 4" descr="夹子-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"/>
          <a:stretch>
            <a:fillRect/>
          </a:stretch>
        </p:blipFill>
        <p:spPr>
          <a:xfrm rot="21540000">
            <a:off x="3133090" y="1706880"/>
            <a:ext cx="361950" cy="1195070"/>
          </a:xfrm>
          <a:prstGeom prst="rect">
            <a:avLst/>
          </a:prstGeom>
        </p:spPr>
      </p:pic>
      <p:pic>
        <p:nvPicPr>
          <p:cNvPr id="6" name="图片 5" descr="问号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17550" y="1124585"/>
            <a:ext cx="914400" cy="9144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546" name="Google Shape;546;p52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0" y="0"/>
            <a:ext cx="4003040" cy="6857365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 sz="1400" kern="0">
              <a:sym typeface="+mn-ea"/>
            </a:endParaRPr>
          </a:p>
        </p:txBody>
      </p:sp>
      <p:sp>
        <p:nvSpPr>
          <p:cNvPr id="104" name="文本框 103"/>
          <p:cNvSpPr txBox="1"/>
          <p:nvPr>
            <p:custDataLst>
              <p:tags r:id="rId5"/>
            </p:custDataLst>
          </p:nvPr>
        </p:nvSpPr>
        <p:spPr>
          <a:xfrm>
            <a:off x="827405" y="3345180"/>
            <a:ext cx="2802890" cy="241363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 defTabSz="914400" fontAlgn="auto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None/>
            </a:pPr>
            <a:r>
              <a:rPr lang="zh-CN" altLang="en-US" sz="14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ea"/>
                <a:ea typeface="宋体" panose="02010600030101010101" pitchFamily="2" charset="-122"/>
                <a:cs typeface="+mn-ea"/>
                <a:sym typeface="+mn-ea"/>
              </a:rPr>
              <a:t>细轴能否直接转动齿轮</a:t>
            </a:r>
            <a:r>
              <a:rPr lang="en-US" altLang="zh-CN" sz="14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ea"/>
                <a:ea typeface="宋体" panose="02010600030101010101" pitchFamily="2" charset="-122"/>
                <a:cs typeface="+mn-ea"/>
                <a:sym typeface="+mn-ea"/>
              </a:rPr>
              <a:t>?</a:t>
            </a:r>
            <a:r>
              <a:rPr lang="zh-CN" altLang="en-US" sz="1400" ker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ea"/>
                <a:ea typeface="宋体" panose="02010600030101010101" pitchFamily="2" charset="-122"/>
                <a:cs typeface="+mn-ea"/>
                <a:sym typeface="+mn-ea"/>
              </a:rPr>
              <a:t>齿轮又如何与结构件连接呢？</a:t>
            </a:r>
            <a:endParaRPr lang="zh-CN" altLang="en-US" sz="1400" kern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+mn-ea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827405" y="2875280"/>
            <a:ext cx="584835" cy="76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pic>
        <p:nvPicPr>
          <p:cNvPr id="10" name="图片 9" descr="D:/工作文件/工作文件/单页/用图/无版权图片/数据/polina-kuzovkova-EKteO7B2NJg-unsplash.jpgpolina-kuzovkova-EKteO7B2NJg-unsplash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8050" r="18050"/>
          <a:stretch>
            <a:fillRect/>
          </a:stretch>
        </p:blipFill>
        <p:spPr>
          <a:xfrm>
            <a:off x="4424362" y="1260496"/>
            <a:ext cx="2216785" cy="3300730"/>
          </a:xfrm>
          <a:prstGeom prst="roundRect">
            <a:avLst>
              <a:gd name="adj" fmla="val 4173"/>
            </a:avLst>
          </a:prstGeom>
          <a:solidFill>
            <a:schemeClr val="accent1">
              <a:alpha val="20000"/>
            </a:schemeClr>
          </a:solidFill>
          <a:ln w="6350">
            <a:solidFill>
              <a:schemeClr val="accent1">
                <a:alpha val="50000"/>
              </a:schemeClr>
            </a:solidFill>
          </a:ln>
        </p:spPr>
      </p:pic>
      <p:pic>
        <p:nvPicPr>
          <p:cNvPr id="14" name="图片 13" descr="D:/工作文件/工作文件/单页/用图/无版权图片/数据/artem-beliaikin-vWrEkMHb7_0-unsplash.jpgartem-beliaikin-vWrEkMHb7_0-unsplash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22346" r="22346"/>
          <a:stretch>
            <a:fillRect/>
          </a:stretch>
        </p:blipFill>
        <p:spPr>
          <a:xfrm>
            <a:off x="6822757" y="1260496"/>
            <a:ext cx="2216785" cy="3300730"/>
          </a:xfrm>
          <a:prstGeom prst="roundRect">
            <a:avLst>
              <a:gd name="adj" fmla="val 4173"/>
            </a:avLst>
          </a:prstGeom>
          <a:solidFill>
            <a:schemeClr val="accent2">
              <a:alpha val="20000"/>
            </a:schemeClr>
          </a:solidFill>
          <a:ln w="6350">
            <a:solidFill>
              <a:schemeClr val="accent2">
                <a:alpha val="50000"/>
              </a:schemeClr>
            </a:solidFill>
          </a:ln>
        </p:spPr>
      </p:pic>
      <p:pic>
        <p:nvPicPr>
          <p:cNvPr id="16" name="图片 15" descr="D:/工作文件/工作文件/单页/用图/产品渲染图/橙色/samuel-angor-Sykp1xbE3_U-unsplash.jpgsamuel-angor-Sykp1xbE3_U-unsplash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19091" r="19091"/>
          <a:stretch>
            <a:fillRect/>
          </a:stretch>
        </p:blipFill>
        <p:spPr>
          <a:xfrm>
            <a:off x="9221152" y="1260496"/>
            <a:ext cx="2216785" cy="3300730"/>
          </a:xfrm>
          <a:prstGeom prst="roundRect">
            <a:avLst>
              <a:gd name="adj" fmla="val 4173"/>
            </a:avLst>
          </a:prstGeom>
          <a:solidFill>
            <a:schemeClr val="accent3">
              <a:alpha val="20000"/>
            </a:schemeClr>
          </a:solidFill>
          <a:ln w="6350">
            <a:solidFill>
              <a:schemeClr val="accent3">
                <a:alpha val="50000"/>
              </a:schemeClr>
            </a:solidFill>
          </a:ln>
        </p:spPr>
      </p:pic>
      <p:sp>
        <p:nvSpPr>
          <p:cNvPr id="47" name="文本框 46"/>
          <p:cNvSpPr txBox="1"/>
          <p:nvPr/>
        </p:nvSpPr>
        <p:spPr>
          <a:xfrm>
            <a:off x="1127760" y="1412875"/>
            <a:ext cx="28460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44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Google Shape;975;p75"/>
          <p:cNvSpPr/>
          <p:nvPr/>
        </p:nvSpPr>
        <p:spPr>
          <a:xfrm>
            <a:off x="610235" y="1556385"/>
            <a:ext cx="517525" cy="48133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1628775"/>
            <a:ext cx="10380980" cy="35833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1950" y="1268730"/>
            <a:ext cx="7905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利用两点固定原理，将齿轮与结构件连接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265" y="2996565"/>
            <a:ext cx="2137410" cy="20351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050" y="2997200"/>
            <a:ext cx="2224405" cy="204787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2063750" y="3285490"/>
            <a:ext cx="288290" cy="2882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479040" y="4004945"/>
            <a:ext cx="288290" cy="2882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pic>
        <p:nvPicPr>
          <p:cNvPr id="9" name="图片 8" descr="线段图标矢量符号，白色背景分离，线段Logo概念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2640000">
            <a:off x="7848600" y="3195320"/>
            <a:ext cx="1998980" cy="19989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16090" y="292544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两点确定一条直线</a:t>
            </a:r>
            <a:endParaRPr lang="zh-CN" altLang="en-US" sz="20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39920" y="3213100"/>
            <a:ext cx="100330" cy="1003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55820" y="3313430"/>
            <a:ext cx="100330" cy="1003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1628775"/>
            <a:ext cx="10380980" cy="35833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1950" y="1268730"/>
            <a:ext cx="7228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限位杯士可以固定在细轴上，使细轴限位。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705" y="2997200"/>
            <a:ext cx="2292350" cy="16675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720" y="2997200"/>
            <a:ext cx="2009775" cy="16560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52040" y="4869180"/>
            <a:ext cx="10452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限位杯士</a:t>
            </a:r>
            <a:endParaRPr lang="zh-CN" altLang="en-US" sz="16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6550" y="2997200"/>
            <a:ext cx="1946275" cy="16929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543925" y="4869180"/>
            <a:ext cx="15748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en-US" altLang="zh-CN" sz="16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2.0mm</a:t>
            </a:r>
            <a:endParaRPr lang="en-US" altLang="zh-CN" sz="16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730500" y="3201670"/>
            <a:ext cx="288290" cy="2882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pic>
        <p:nvPicPr>
          <p:cNvPr id="13" name="图片 12" descr="加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47890" y="3602355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81;p75"/>
          <p:cNvSpPr/>
          <p:nvPr/>
        </p:nvSpPr>
        <p:spPr>
          <a:xfrm>
            <a:off x="5520055" y="1311910"/>
            <a:ext cx="1288415" cy="12884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455" y="2924810"/>
            <a:ext cx="7334250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8864600" y="728980"/>
            <a:ext cx="2510155" cy="5400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813675" y="2205143"/>
            <a:ext cx="40640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6000" b="1" ker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cs typeface="金山云技术体" charset="-122"/>
                <a:sym typeface="Arial" panose="020B0604020202020204"/>
              </a:rPr>
              <a:t>模型</a:t>
            </a:r>
            <a:endParaRPr lang="zh-CN" altLang="en-US" sz="6000" b="1" ker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charset="0"/>
              <a:ea typeface="宋体" panose="02010600030101010101" pitchFamily="2" charset="-122"/>
              <a:cs typeface="金山云技术体" charset="-122"/>
              <a:sym typeface="Arial" panose="020B0604020202020204"/>
            </a:endParaRPr>
          </a:p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6000" b="1" ker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cs typeface="金山云技术体" charset="-122"/>
                <a:sym typeface="Arial" panose="020B0604020202020204"/>
              </a:rPr>
              <a:t> </a:t>
            </a:r>
            <a:r>
              <a:rPr lang="en-US" altLang="zh-CN" sz="6000" b="1" ker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cs typeface="金山云技术体" charset="-122"/>
                <a:sym typeface="Arial" panose="020B0604020202020204"/>
              </a:rPr>
              <a:t>   </a:t>
            </a:r>
            <a:r>
              <a:rPr lang="zh-CN" altLang="en-US" sz="6000" b="1" ker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cs typeface="金山云技术体" charset="-122"/>
                <a:sym typeface="Arial" panose="020B0604020202020204"/>
              </a:rPr>
              <a:t>搭建</a:t>
            </a:r>
            <a:endParaRPr lang="zh-CN" altLang="en-US" sz="6000" b="1" kern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charset="0"/>
              <a:ea typeface="宋体" panose="02010600030101010101" pitchFamily="2" charset="-122"/>
              <a:cs typeface="金山云技术体" charset="-122"/>
              <a:sym typeface="Arial" panose="020B0604020202020204"/>
            </a:endParaRPr>
          </a:p>
        </p:txBody>
      </p:sp>
      <p:sp>
        <p:nvSpPr>
          <p:cNvPr id="3" name="标题 2"/>
          <p:cNvSpPr/>
          <p:nvPr>
            <p:ph type="title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</a:rPr>
              <a:t>单击此处添加标题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旋转广告牌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05" y="765493"/>
            <a:ext cx="7987665" cy="54273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旋转广告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2260600"/>
            <a:ext cx="5544185" cy="37668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atin typeface="Arial" panose="020B0604020202020204" pitchFamily="34" charset="0"/>
                <a:ea typeface="黑体" panose="02010609060101010101" charset="-122"/>
              </a:rPr>
              <a:t>结构分析</a:t>
            </a:r>
            <a:endParaRPr lang="zh-CN" altLang="en-US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1403629" y="1415463"/>
            <a:ext cx="173691" cy="1736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10962939" y="1415463"/>
            <a:ext cx="173691" cy="1736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10522249" y="1415463"/>
            <a:ext cx="173691" cy="1736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10081559" y="1415463"/>
            <a:ext cx="173691" cy="1736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50" name="边界"/>
          <p:cNvSpPr/>
          <p:nvPr>
            <p:custDataLst>
              <p:tags r:id="rId7"/>
            </p:custDataLst>
          </p:nvPr>
        </p:nvSpPr>
        <p:spPr>
          <a:xfrm>
            <a:off x="645477" y="1601470"/>
            <a:ext cx="5183505" cy="45739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endParaRPr lang="zh-CN" altLang="en-US" sz="1400" kern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38" name="图片 22" descr="333639373138363b343435303739363bd2b5cef1bcbcc4dc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2462" y="1998345"/>
            <a:ext cx="403860" cy="403860"/>
          </a:xfrm>
          <a:prstGeom prst="rect">
            <a:avLst/>
          </a:prstGeom>
          <a:effectLst>
            <a:outerShdw blurRad="228600" dist="38100" dir="2700000" algn="tl" rotWithShape="0">
              <a:schemeClr val="accent1">
                <a:alpha val="15000"/>
              </a:schemeClr>
            </a:outerShdw>
          </a:effectLst>
        </p:spPr>
      </p:pic>
      <p:sp>
        <p:nvSpPr>
          <p:cNvPr id="41" name="文本框 8"/>
          <p:cNvSpPr txBox="1"/>
          <p:nvPr>
            <p:custDataLst>
              <p:tags r:id="rId11"/>
            </p:custDataLst>
          </p:nvPr>
        </p:nvSpPr>
        <p:spPr>
          <a:xfrm>
            <a:off x="1286192" y="1601470"/>
            <a:ext cx="4542790" cy="11976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广告牌</a:t>
            </a:r>
            <a:endParaRPr lang="zh-CN" altLang="en-US" sz="20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pic>
        <p:nvPicPr>
          <p:cNvPr id="44" name="图片 25" descr="333639373138363b343435303831323bbacbcbe3b9a4d7f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3732" y="5376545"/>
            <a:ext cx="401320" cy="401320"/>
          </a:xfrm>
          <a:prstGeom prst="rect">
            <a:avLst/>
          </a:prstGeom>
          <a:effectLst>
            <a:outerShdw blurRad="228600" dist="38100" dir="2700000" algn="tl" rotWithShape="0">
              <a:schemeClr val="accent3">
                <a:alpha val="15000"/>
              </a:schemeClr>
            </a:outerShdw>
          </a:effectLst>
        </p:spPr>
      </p:pic>
      <p:sp>
        <p:nvSpPr>
          <p:cNvPr id="45" name="文本框 8"/>
          <p:cNvSpPr txBox="1"/>
          <p:nvPr>
            <p:custDataLst>
              <p:tags r:id="rId15"/>
            </p:custDataLst>
          </p:nvPr>
        </p:nvSpPr>
        <p:spPr>
          <a:xfrm>
            <a:off x="1286192" y="4979670"/>
            <a:ext cx="4542790" cy="11976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支架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9" name="文本框 8"/>
          <p:cNvSpPr txBox="1"/>
          <p:nvPr>
            <p:custDataLst>
              <p:tags r:id="rId16"/>
            </p:custDataLst>
          </p:nvPr>
        </p:nvSpPr>
        <p:spPr>
          <a:xfrm>
            <a:off x="1286192" y="3290570"/>
            <a:ext cx="4542790" cy="119761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旋转轴</a:t>
            </a:r>
            <a:endParaRPr lang="zh-CN" altLang="en-US" sz="20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5" name="直接连接符 1"/>
          <p:cNvCxnSpPr/>
          <p:nvPr>
            <p:custDataLst>
              <p:tags r:id="rId17"/>
            </p:custDataLst>
          </p:nvPr>
        </p:nvCxnSpPr>
        <p:spPr>
          <a:xfrm>
            <a:off x="1285557" y="3044825"/>
            <a:ext cx="45432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  <a:alpha val="3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2"/>
          <p:cNvCxnSpPr/>
          <p:nvPr>
            <p:custDataLst>
              <p:tags r:id="rId18"/>
            </p:custDataLst>
          </p:nvPr>
        </p:nvCxnSpPr>
        <p:spPr>
          <a:xfrm>
            <a:off x="1286192" y="4733925"/>
            <a:ext cx="45432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  <a:alpha val="3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2" descr="旋转箭头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10870" y="3667760"/>
            <a:ext cx="443865" cy="443865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>
            <a:off x="2275840" y="2212975"/>
            <a:ext cx="4468495" cy="35242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2123440" y="3926205"/>
            <a:ext cx="6852920" cy="29527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1868805" y="5445125"/>
            <a:ext cx="4875530" cy="170815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prstClr val="black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3007995"/>
            <a:ext cx="7334250" cy="184785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0060" y="1485265"/>
            <a:ext cx="1198880" cy="11988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5"/>
          <p:cNvSpPr/>
          <p:nvPr/>
        </p:nvSpPr>
        <p:spPr>
          <a:xfrm>
            <a:off x="840105" y="2636520"/>
            <a:ext cx="10111105" cy="3175635"/>
          </a:xfrm>
          <a:prstGeom prst="roundRect">
            <a:avLst>
              <a:gd name="adj" fmla="val 421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17500" dist="101600" dir="5400000" algn="tl" rotWithShape="0">
              <a:srgbClr val="000000">
                <a:alpha val="12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 descr="程序员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7575" y="621030"/>
            <a:ext cx="650875" cy="650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25" y="3105785"/>
            <a:ext cx="2361565" cy="2442845"/>
          </a:xfrm>
          <a:prstGeom prst="rect">
            <a:avLst/>
          </a:prstGeom>
        </p:spPr>
      </p:pic>
      <p:sp>
        <p:nvSpPr>
          <p:cNvPr id="8" name="AutoShape 15"/>
          <p:cNvSpPr/>
          <p:nvPr/>
        </p:nvSpPr>
        <p:spPr>
          <a:xfrm>
            <a:off x="840105" y="1629410"/>
            <a:ext cx="10183495" cy="609600"/>
          </a:xfrm>
          <a:prstGeom prst="roundRect">
            <a:avLst>
              <a:gd name="adj" fmla="val 20000"/>
            </a:avLst>
          </a:prstGeom>
          <a:solidFill>
            <a:srgbClr val="E53935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254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105" y="1629410"/>
            <a:ext cx="609600" cy="609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983105" y="1553210"/>
            <a:ext cx="927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i="0" u="none" strike="noStrike" kern="0">
                <a:solidFill>
                  <a:srgbClr val="FFFFF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💡 核心逻</a:t>
            </a:r>
            <a:r>
              <a:rPr lang="en-US" sz="1500" b="1" i="0" u="none" strike="noStrike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辑：</a:t>
            </a:r>
            <a:r>
              <a:rPr lang="en-US" altLang="zh-CN" sz="18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1.</a:t>
            </a:r>
            <a:r>
              <a:rPr lang="zh-CN" altLang="en-US" sz="18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确认使用电机的类型</a:t>
            </a:r>
            <a:r>
              <a:rPr lang="en-US" altLang="zh-CN" sz="18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-</a:t>
            </a:r>
            <a:r>
              <a:rPr lang="zh-CN" altLang="en-US" sz="18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声明电机端口号</a:t>
            </a:r>
            <a:endParaRPr lang="zh-CN" altLang="en-US" sz="1800" kern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3660" y="4149090"/>
            <a:ext cx="2049145" cy="15824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15" y="2624455"/>
            <a:ext cx="4889500" cy="1678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8165" y="2997200"/>
            <a:ext cx="2682240" cy="25514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latin typeface="Arial" panose="020B0604020202020204" pitchFamily="34" charset="0"/>
                <a:ea typeface="黑体" panose="02010609060101010101" charset="-122"/>
              </a:rPr>
              <a:t>程序设计</a:t>
            </a:r>
            <a:endParaRPr lang="zh-CN" altLang="en-US"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4"/>
            </p:custDataLst>
          </p:nvPr>
        </p:nvSpPr>
        <p:spPr>
          <a:xfrm>
            <a:off x="842645" y="2643505"/>
            <a:ext cx="6586220" cy="334835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28" name="标题"/>
          <p:cNvSpPr txBox="1"/>
          <p:nvPr>
            <p:custDataLst>
              <p:tags r:id="rId5"/>
            </p:custDataLst>
          </p:nvPr>
        </p:nvSpPr>
        <p:spPr>
          <a:xfrm>
            <a:off x="1329690" y="2882900"/>
            <a:ext cx="4154400" cy="681990"/>
          </a:xfrm>
          <a:prstGeom prst="rect">
            <a:avLst/>
          </a:prstGeom>
          <a:noFill/>
        </p:spPr>
        <p:txBody>
          <a:bodyPr wrap="square" lIns="0" tIns="0" rIns="0" bIns="36195" rtlCol="0" anchor="b">
            <a:normAutofit/>
          </a:bodyPr>
          <a:lstStyle/>
          <a:p>
            <a:pPr lvl="0" indent="0" algn="just" defTabSz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None/>
            </a:pPr>
            <a:r>
              <a:rPr lang="zh-CN" altLang="en-US" sz="3600" b="1" kern="0" spc="300" dirty="0">
                <a:solidFill>
                  <a:schemeClr val="accent6"/>
                </a:solidFill>
                <a:latin typeface="+mn-ea"/>
                <a:ea typeface="宋体" panose="02010600030101010101" pitchFamily="2" charset="-122"/>
                <a:cs typeface="Arial" panose="020B0604020202020204"/>
                <a:sym typeface="+mn-ea"/>
              </a:rPr>
              <a:t>无限循环</a:t>
            </a:r>
            <a:endParaRPr lang="zh-CN" altLang="en-US" sz="3600" b="1" kern="0" spc="300" dirty="0">
              <a:solidFill>
                <a:schemeClr val="accent6"/>
              </a:solidFill>
              <a:latin typeface="+mn-ea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6"/>
            </p:custDataLst>
          </p:nvPr>
        </p:nvSpPr>
        <p:spPr>
          <a:xfrm>
            <a:off x="1329690" y="3660775"/>
            <a:ext cx="4154170" cy="1850390"/>
          </a:xfrm>
          <a:prstGeom prst="rect">
            <a:avLst/>
          </a:prstGeom>
          <a:noFill/>
        </p:spPr>
        <p:txBody>
          <a:bodyPr wrap="square" lIns="0" tIns="0" rIns="36195" bIns="0" rtlCol="0" anchor="t" anchorCtr="0">
            <a:normAutofit/>
          </a:bodyPr>
          <a:lstStyle/>
          <a:p>
            <a:pPr marL="457200" lvl="1" indent="0" algn="just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6FFF"/>
              </a:buClr>
              <a:buSzPct val="80000"/>
              <a:buNone/>
            </a:pPr>
            <a:r>
              <a:rPr lang="zh-CN" altLang="en-US" sz="2400" kern="0" dirty="0">
                <a:ln>
                  <a:noFill/>
                  <a:prstDash val="sysDot"/>
                </a:ln>
                <a:solidFill>
                  <a:schemeClr val="accent6"/>
                </a:solidFill>
                <a:latin typeface="+mn-ea"/>
                <a:ea typeface="宋体" panose="02010600030101010101" pitchFamily="2" charset="-122"/>
                <a:cs typeface="Arial" panose="020B0604020202020204"/>
                <a:sym typeface="+mn-ea"/>
              </a:rPr>
              <a:t>循环里面的程序一直重复运行</a:t>
            </a:r>
            <a:endParaRPr lang="zh-CN" altLang="en-US" sz="2400" kern="0" dirty="0">
              <a:ln>
                <a:noFill/>
                <a:prstDash val="sysDot"/>
              </a:ln>
              <a:solidFill>
                <a:schemeClr val="accent6"/>
              </a:solidFill>
              <a:latin typeface="+mn-ea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sp>
        <p:nvSpPr>
          <p:cNvPr id="87" name="矩形 86"/>
          <p:cNvSpPr/>
          <p:nvPr>
            <p:custDataLst>
              <p:tags r:id="rId7"/>
            </p:custDataLst>
          </p:nvPr>
        </p:nvSpPr>
        <p:spPr>
          <a:xfrm>
            <a:off x="10945495" y="5866765"/>
            <a:ext cx="125095" cy="1250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cs typeface="思源黑体 CN Medium" panose="020B0600000000000000" pitchFamily="34" charset="-122"/>
              <a:sym typeface="Arial" panose="020B0604020202020204"/>
            </a:endParaRPr>
          </a:p>
        </p:txBody>
      </p:sp>
      <p:sp>
        <p:nvSpPr>
          <p:cNvPr id="88" name="矩形 87"/>
          <p:cNvSpPr/>
          <p:nvPr>
            <p:custDataLst>
              <p:tags r:id="rId8"/>
            </p:custDataLst>
          </p:nvPr>
        </p:nvSpPr>
        <p:spPr>
          <a:xfrm>
            <a:off x="11271885" y="5866765"/>
            <a:ext cx="125095" cy="125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cs typeface="思源黑体 CN Medium" panose="020B0600000000000000" pitchFamily="34" charset="-122"/>
              <a:sym typeface="Arial" panose="020B0604020202020204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10619105" y="5866765"/>
            <a:ext cx="125095" cy="1250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cs typeface="思源黑体 CN Medium" panose="020B0600000000000000" pitchFamily="3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0292715" y="5866765"/>
            <a:ext cx="125095" cy="1250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cs typeface="思源黑体 CN Medium" panose="020B0600000000000000" pitchFamily="3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951855" y="1624648"/>
            <a:ext cx="5650865" cy="193992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36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 descr="程序员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27575" y="621030"/>
            <a:ext cx="650875" cy="650875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星星01.9"/>
          <p:cNvPicPr>
            <a:picLocks noChangeAspect="1"/>
          </p:cNvPicPr>
          <p:nvPr/>
        </p:nvPicPr>
        <p:blipFill>
          <a:blip r:embed="rId1">
            <a:alphaModFix amt="14000"/>
          </a:blip>
          <a:stretch>
            <a:fillRect/>
          </a:stretch>
        </p:blipFill>
        <p:spPr>
          <a:xfrm>
            <a:off x="5354320" y="236855"/>
            <a:ext cx="6488430" cy="6449695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7103745" y="3249295"/>
            <a:ext cx="2664460" cy="5041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36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图片 1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7575" y="621030"/>
            <a:ext cx="650875" cy="650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350" y="2132965"/>
            <a:ext cx="5951220" cy="37547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5915" y="1629410"/>
            <a:ext cx="62845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电机旋转</a:t>
            </a:r>
            <a:r>
              <a:rPr lang="en-US" altLang="zh-CN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5</a:t>
            </a:r>
            <a:r>
              <a:rPr lang="zh-CN" altLang="en-US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秒，停止</a:t>
            </a:r>
            <a:r>
              <a:rPr lang="en-US" altLang="zh-CN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1</a:t>
            </a:r>
            <a:r>
              <a:rPr lang="zh-CN" altLang="en-US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秒，反转</a:t>
            </a:r>
            <a:r>
              <a:rPr lang="en-US" altLang="zh-CN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5</a:t>
            </a:r>
            <a:r>
              <a:rPr lang="zh-CN" altLang="en-US" sz="20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秒，以此循环</a:t>
            </a:r>
            <a:endParaRPr lang="zh-CN" altLang="en-US" sz="20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31950" y="3068955"/>
            <a:ext cx="4104005" cy="8642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5735955" y="3526155"/>
            <a:ext cx="1367790" cy="6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176135" y="3357245"/>
            <a:ext cx="25095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电机以</a:t>
            </a:r>
            <a:r>
              <a:rPr lang="en-US" altLang="zh-CN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20</a:t>
            </a: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的功率转</a:t>
            </a:r>
            <a:r>
              <a:rPr lang="en-US" altLang="zh-CN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5</a:t>
            </a: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秒</a:t>
            </a:r>
            <a:endParaRPr lang="zh-CN" altLang="en-US" sz="1600" kern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31950" y="3933190"/>
            <a:ext cx="4104005" cy="7766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5735955" y="4364990"/>
            <a:ext cx="1367790" cy="6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7103745" y="4112895"/>
            <a:ext cx="2664460" cy="5041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20585" y="4220845"/>
            <a:ext cx="25095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电机停止</a:t>
            </a:r>
            <a:r>
              <a:rPr lang="en-US" altLang="zh-CN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1</a:t>
            </a: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秒</a:t>
            </a:r>
            <a:endParaRPr lang="zh-CN" altLang="en-US" sz="1600" kern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31950" y="4725035"/>
            <a:ext cx="4104005" cy="7766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5735955" y="5156835"/>
            <a:ext cx="1367790" cy="6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7103745" y="4940935"/>
            <a:ext cx="2664460" cy="5041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20585" y="5048885"/>
            <a:ext cx="25095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电机以</a:t>
            </a:r>
            <a:r>
              <a:rPr lang="en-US" altLang="zh-CN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-20</a:t>
            </a: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的功率转</a:t>
            </a:r>
            <a:r>
              <a:rPr lang="en-US" altLang="zh-CN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5</a:t>
            </a:r>
            <a:r>
              <a:rPr lang="zh-CN" altLang="en-US" sz="1600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秒</a:t>
            </a:r>
            <a:endParaRPr lang="zh-CN" altLang="en-US" sz="1600" kern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675" y="1772920"/>
            <a:ext cx="901700" cy="90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5240" y="3068955"/>
            <a:ext cx="466725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SC00201"/>
          <p:cNvPicPr>
            <a:picLocks noChangeAspect="1"/>
          </p:cNvPicPr>
          <p:nvPr/>
        </p:nvPicPr>
        <p:blipFill>
          <a:blip r:embed="rId1">
            <a:alphaModFix amt="17000"/>
          </a:blip>
          <a:stretch>
            <a:fillRect/>
          </a:stretch>
        </p:blipFill>
        <p:spPr>
          <a:xfrm>
            <a:off x="3143885" y="549275"/>
            <a:ext cx="12191365" cy="6858000"/>
          </a:xfrm>
          <a:prstGeom prst="rect">
            <a:avLst/>
          </a:prstGeom>
        </p:spPr>
      </p:pic>
      <p:pic>
        <p:nvPicPr>
          <p:cNvPr id="4" name="图片 3" descr="db445bf7-f398-417d-9826-bb4d9e28fed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15" y="260985"/>
            <a:ext cx="6858000" cy="685800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6815455" y="764963"/>
            <a:ext cx="4064000" cy="5507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拓</a:t>
            </a:r>
            <a:endParaRPr lang="zh-CN" altLang="en-US" sz="8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n-US" altLang="zh-CN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 </a:t>
            </a:r>
            <a:r>
              <a:rPr lang="zh-CN" altLang="en-US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展</a:t>
            </a:r>
            <a:endParaRPr lang="zh-CN" altLang="en-US" sz="8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n-US" altLang="zh-CN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  </a:t>
            </a:r>
            <a:r>
              <a:rPr lang="zh-CN" altLang="en-US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任</a:t>
            </a:r>
            <a:endParaRPr lang="zh-CN" altLang="en-US" sz="8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n-US" altLang="zh-CN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   </a:t>
            </a:r>
            <a:r>
              <a:rPr lang="zh-CN" altLang="en-US" sz="8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务</a:t>
            </a:r>
            <a:endParaRPr lang="zh-CN" altLang="en-US" sz="8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 descr="思维拓展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3790" y="1245870"/>
            <a:ext cx="552450" cy="552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1950" y="2061210"/>
            <a:ext cx="4785995" cy="1687195"/>
          </a:xfrm>
          <a:prstGeom prst="rect">
            <a:avLst/>
          </a:prstGeom>
          <a:noFill/>
        </p:spPr>
        <p:txBody>
          <a:bodyPr wrap="square" rtlCol="0" anchor="ctr" anchorCtr="0"/>
          <a:p>
            <a:pPr defTabSz="914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字魂布丁体" panose="00000500000000000000" charset="-122"/>
                <a:sym typeface="+mn-ea"/>
              </a:rPr>
              <a:t>1. 编程实现 “正转 2 秒涂鸦→暂停 1 秒→反转 2 秒涂鸦” 的循环图案；</a:t>
            </a:r>
            <a:endParaRPr lang="zh-CN" altLang="en-US" sz="20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字魂布丁体" panose="00000500000000000000" charset="-122"/>
              <a:sym typeface="Arial" panose="020B0604020202020204"/>
            </a:endParaRPr>
          </a:p>
          <a:p>
            <a:pPr defTabSz="914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字魂布丁体" panose="00000500000000000000" charset="-122"/>
                <a:sym typeface="+mn-ea"/>
              </a:rPr>
              <a:t>2. 在广告牌划分2个区域，控制电机转向切换涂鸦区域</a:t>
            </a:r>
            <a:endParaRPr lang="zh-CN" altLang="en-US" sz="20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字魂布丁体" panose="000005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50;p75"/>
          <p:cNvSpPr/>
          <p:nvPr/>
        </p:nvSpPr>
        <p:spPr>
          <a:xfrm>
            <a:off x="5460365" y="1257300"/>
            <a:ext cx="1263015" cy="12630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20670"/>
            <a:ext cx="73342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12711" y="-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温故知新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6050" y="1384935"/>
            <a:ext cx="395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成果展示：</a:t>
            </a:r>
            <a:endParaRPr lang="zh-CN" altLang="en-US" sz="2400" b="1" kern="0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pic>
        <p:nvPicPr>
          <p:cNvPr id="7" name="图片 6" descr="讲解演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270" y="1845310"/>
            <a:ext cx="5692775" cy="4668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2277110"/>
            <a:ext cx="32505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今天我设计的作品是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，</a:t>
            </a:r>
            <a:endParaRPr lang="zh-CN" altLang="en-US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它使用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结构（机械原理），使用了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编程模块，程序逻辑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endParaRPr lang="en-US" altLang="zh-CN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SWAstro" panose="02000400000000000000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同学们再见</a:t>
            </a:r>
            <a:r>
              <a:rPr lang="en-US" altLang="zh-CN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！</a:t>
            </a:r>
            <a:endParaRPr lang="en-US" altLang="zh-CN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SWAstro" panose="02000400000000000000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2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3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4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5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6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7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9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10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11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12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13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14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15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16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80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81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2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3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84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85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6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87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88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9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90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9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92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93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94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9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6.xml><?xml version="1.0" encoding="utf-8"?>
<p:tagLst xmlns:p="http://schemas.openxmlformats.org/presentationml/2006/main">
  <p:tag name="KSO_WM_UNIT_PLACING_PICTURE_USER_VIEWPORT" val="{&quot;height&quot;:1904.987401574803,&quot;width&quot;:6060.828346456693}"/>
</p:tagLst>
</file>

<file path=ppt/tags/tag9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6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7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2.xml><?xml version="1.0" encoding="utf-8"?>
<p:tagLst xmlns:p="http://schemas.openxmlformats.org/presentationml/2006/main">
  <p:tag name="KSO_DOCER_RESOURCE_TRACE_INFO" val="{&quot;id&quot;:&quot;21597655&quot;,&quot;origin&quot;:0,&quot;type&quot;:&quot;icons&quot;,&quot;user&quot;:&quot;655355330&quot;}"/>
</p:tagLst>
</file>

<file path=ppt/tags/tag113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4_3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USESOURCEFORMAT_APPLY" val="1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714_5*l_h_f*1_4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LAYER_COUNT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714_5*l_h_a*1_4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5*l_h_d*1_4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4_1"/>
  <p:tag name="KSO_WM_UNIT_VALUE" val="299*299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KSO_WM_UNIT_LINE_FILL_TYPE" val="2"/>
  <p:tag name="KSO_WM_UNIT_USESOURCEFORMAT_APPLY" val="1"/>
</p:tagLst>
</file>

<file path=ppt/tags/tag11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1_3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USESOURCEFORMAT_APPLY" val="1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4_5*l_h_f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LAYER_COUNT" val="1"/>
  <p:tag name="KSO_WM_UNIT_USESOURCEFORMAT_APPLY" val="1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5*l_h_d*1_1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1_1"/>
  <p:tag name="KSO_WM_UNIT_VALUE" val="299*299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KSO_WM_UNIT_LINE_FILL_TYPE" val="2"/>
  <p:tag name="KSO_WM_UNIT_USESOURCEFORMAT_APPLY" val="1"/>
</p:tagLst>
</file>

<file path=ppt/tags/tag12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2_3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USESOURCEFORMAT_APPLY" val="1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14_5*l_h_f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LAYER_COUNT" val="1"/>
  <p:tag name="KSO_WM_UNIT_USESOURCEFORMAT_APPLY" val="1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4_5*l_h_a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5*l_h_d*1_2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2_1"/>
  <p:tag name="KSO_WM_UNIT_VALUE" val="299*299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KSO_WM_UNIT_LINE_FILL_TYPE" val="2"/>
  <p:tag name="KSO_WM_UNIT_USESOURCEFORMAT_APPLY" val="1"/>
</p:tagLst>
</file>

<file path=ppt/tags/tag1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3_3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USESOURCEFORMAT_APPLY" val="1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14_5*l_h_f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LAYER_COUNT" val="1"/>
  <p:tag name="KSO_WM_UNIT_USESOURCEFORMAT_APPLY" val="1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14_5*l_h_a*1_3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12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5*l_h_d*1_3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3_1"/>
  <p:tag name="KSO_WM_UNIT_VALUE" val="299*299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KSO_WM_UNIT_LINE_FILL_TYPE" val="2"/>
  <p:tag name="KSO_WM_UNIT_USESOURCEFORMAT_APPLY" val="1"/>
</p:tagLst>
</file>

<file path=ppt/tags/tag12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6_3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USESOURCEFORMAT_APPLY" val="1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5*l_h_d*1_6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6_1"/>
  <p:tag name="KSO_WM_UNIT_VALUE" val="299*299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KSO_WM_UNIT_LINE_FILL_TYPE" val="2"/>
  <p:tag name="KSO_WM_UNIT_USESOURCEFORMAT_APPLY" val="1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5_3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.6000000238418579,&quot;colorType&quot;:1,&quot;foreColorIndex&quot;:13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USESOURCEFORMAT_APPLY" val="1"/>
</p:tagLst>
</file>

<file path=ppt/tags/tag13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714_5*l_h_d*1_5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d"/>
  <p:tag name="KSO_WM_UNIT_INDEX" val="1_5_1"/>
  <p:tag name="KSO_WM_UNIT_VALUE" val="299*299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PICTURE_SUBTYPE" val="b"/>
  <p:tag name="KSO_WM_UNIT_LINE_FILL_TYPE" val="2"/>
  <p:tag name="KSO_WM_UNIT_USESOURCEFORMAT_APPLY" val="1"/>
</p:tagLst>
</file>

<file path=ppt/tags/tag1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714_5*l_h_f*1_5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LAYER_COUNT" val="1"/>
  <p:tag name="KSO_WM_UNIT_USESOURCEFORMAT_APPLY" val="1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diagram20231714_5*l_h_a*1_5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714_5*l_h_f*1_6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输入你的项正文，文字是您思想的提炼，请尽量言简意赅的阐述观点。"/>
  <p:tag name="KSO_WM_UNIT_TEXT_FILL_FORE_SCHEMECOLOR_INDEX" val="1"/>
  <p:tag name="KSO_WM_UNIT_TEXT_FILL_TYPE" val="1"/>
  <p:tag name="KSO_WM_UNIT_TEXT_LAYER_COUNT" val="1"/>
  <p:tag name="KSO_WM_UNIT_USESOURCEFORMAT_APPLY" val="1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1714_5*l_h_a*1_6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13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1_2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1"/>
</p:tagLst>
</file>

<file path=ppt/tags/tag13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1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USESOURCEFORMAT_APPLY" val="1"/>
</p:tagLst>
</file>

<file path=ppt/tags/tag13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2_2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1"/>
</p:tagLst>
</file>

<file path=ppt/tags/tag139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2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USESOURCEFORMAT_APPLY" val="1"/>
</p:tagLst>
</file>

<file path=ppt/tags/tag14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3_2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1"/>
</p:tagLst>
</file>

<file path=ppt/tags/tag141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3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USESOURCEFORMAT_APPLY" val="1"/>
</p:tagLst>
</file>

<file path=ppt/tags/tag14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4_2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1"/>
</p:tagLst>
</file>

<file path=ppt/tags/tag143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4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USESOURCEFORMAT_APPLY" val="1"/>
</p:tagLst>
</file>

<file path=ppt/tags/tag14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5_2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2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1"/>
</p:tagLst>
</file>

<file path=ppt/tags/tag145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5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USESOURCEFORMAT_APPLY" val="1"/>
</p:tagLst>
</file>

<file path=ppt/tags/tag146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.4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6_2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2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2,&quot;transparency&quot;:0},&quot;type&quot;:1},&quot;shadow&quot;:{&quot;brightness&quot;:0.400000005960464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2"/>
  <p:tag name="KSO_WM_UNIT_USESOURCEFORMAT_APPLY" val="1"/>
</p:tagLst>
</file>

<file path=ppt/tags/tag147.xml><?xml version="1.0" encoding="utf-8"?>
<p:tagLst xmlns:p="http://schemas.openxmlformats.org/presentationml/2006/main">
  <p:tag name="KSO_WM_BEAUTIFY_FLAG" val="#wm#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diagram20231714_5*l_h_i*1_6_1"/>
  <p:tag name="KSO_WM_TEMPLATE_CATEGORY" val="diagram"/>
  <p:tag name="KSO_WM_TEMPLATE_INDEX" val="20231714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USESOURCEFORMAT_APPLY" val="1"/>
</p:tagLst>
</file>

<file path=ppt/tags/tag1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4_5*l_h_a*1_2_1"/>
  <p:tag name="KSO_WM_TEMPLATE_CATEGORY" val="diagram"/>
  <p:tag name="KSO_WM_TEMPLATE_INDEX" val="20231714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7.8111877441406,&quot;left&quot;:60.275430446835074,&quot;top&quot;:97.68881557674858,&quot;width&quot;:840.4340209960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149.xml><?xml version="1.0" encoding="utf-8"?>
<p:tagLst xmlns:p="http://schemas.openxmlformats.org/presentationml/2006/main">
  <p:tag name="KSO_WM_SLIDE_ID" val="diagram20231714_5"/>
  <p:tag name="KSO_WM_TEMPLATE_SUBCATEGORY" val="0"/>
  <p:tag name="KSO_WM_TEMPLATE_MASTER_TYPE" val="0"/>
  <p:tag name="KSO_WM_TEMPLATE_COLOR_TYPE" val="0"/>
  <p:tag name="KSO_WM_SLIDE_ITEM_CNT" val="6"/>
  <p:tag name="KSO_WM_SLIDE_INDEX" val="5"/>
  <p:tag name="KSO_WM_TAG_VERSION" val="3.0"/>
  <p:tag name="KSO_WM_BEAUTIFY_FLAG" val="#wm#"/>
  <p:tag name="KSO_WM_TEMPLATE_CATEGORY" val="diagram"/>
  <p:tag name="KSO_WM_TEMPLATE_INDEX" val="20231714"/>
  <p:tag name="KSO_WM_SLIDE_TYPE" val="text"/>
  <p:tag name="KSO_WM_SLIDE_SUBTYPE" val="diag"/>
  <p:tag name="KSO_WM_SLIDE_SIZE" val="840.434*387.811"/>
  <p:tag name="KSO_WM_SLIDE_POSITION" val="60.2754*97.6888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0.xml><?xml version="1.0" encoding="utf-8"?>
<p:tagLst xmlns:p="http://schemas.openxmlformats.org/presentationml/2006/main">
  <p:tag name="KSO_DOCER_RESOURCE_TRACE_INFO" val="{&quot;id&quot;:&quot;19947744&quot;,&quot;origin&quot;:0,&quot;type&quot;:&quot;icons&quot;,&quot;user&quot;:&quot;655355330&quot;}"/>
</p:tagLst>
</file>

<file path=ppt/tags/tag151.xml><?xml version="1.0" encoding="utf-8"?>
<p:tagLst xmlns:p="http://schemas.openxmlformats.org/presentationml/2006/main">
  <p:tag name="KSO_DOCER_RESOURCE_TRACE_INFO" val="{&quot;id&quot;:&quot;54194662&quot;,&quot;origin&quot;:0,&quot;type&quot;:&quot;pictures&quot;,&quot;user&quot;:&quot;383597748&quot;}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5030_1*a*1"/>
  <p:tag name="KSO_WM_TEMPLATE_CATEGORY" val="custom"/>
  <p:tag name="KSO_WM_TEMPLATE_INDEX" val="20235030"/>
  <p:tag name="KSO_WM_UNIT_LAYERLEVEL" val="1"/>
  <p:tag name="KSO_WM_TAG_VERSION" val="3.0"/>
  <p:tag name="KSO_WM_BEAUTIFY_FLAG" val="#wm#"/>
  <p:tag name="KSO_WM_UNIT_PRESET_TEXT" val="单击此处添加标题"/>
  <p:tag name="KSO_WM_UNIT_TEXT_TYPE" val="1"/>
</p:tagLst>
</file>

<file path=ppt/tags/tag1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030_1*i*1"/>
  <p:tag name="KSO_WM_TEMPLATE_CATEGORY" val="custom"/>
  <p:tag name="KSO_WM_TEMPLATE_INDEX" val="20235030"/>
  <p:tag name="KSO_WM_UNIT_LAYERLEVEL" val="1"/>
  <p:tag name="KSO_WM_TAG_VERSION" val="3.0"/>
  <p:tag name="KSO_WM_UNIT_PIC_EFFECT" val="1"/>
</p:tagLst>
</file>

<file path=ppt/tags/tag15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30_1*i*2"/>
  <p:tag name="KSO_WM_TEMPLATE_CATEGORY" val="custom"/>
  <p:tag name="KSO_WM_TEMPLATE_INDEX" val="20235030"/>
  <p:tag name="KSO_WM_UNIT_LAYERLEVEL" val="1"/>
  <p:tag name="KSO_WM_TAG_VERSION" val="3.0"/>
  <p:tag name="KSO_WM_UNIT_PIC_EFFECT" val="1"/>
</p:tagLst>
</file>

<file path=ppt/tags/tag155.xml><?xml version="1.0" encoding="utf-8"?>
<p:tagLst xmlns:p="http://schemas.openxmlformats.org/presentationml/2006/main">
  <p:tag name="KSO_WM_BEAUTIFY_FLAG" val="#wm#"/>
  <p:tag name="KSO_WM_UNIT_VALUE" val="807*91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30_1*d*1"/>
  <p:tag name="KSO_WM_TEMPLATE_CATEGORY" val="custom"/>
  <p:tag name="KSO_WM_TEMPLATE_INDEX" val="20235030"/>
  <p:tag name="KSO_WM_UNIT_LAYERLEVEL" val="1"/>
  <p:tag name="KSO_WM_TAG_VERSION" val="3.0"/>
  <p:tag name="KSO_WM_UNIT_PIC_EFFECT" val="1"/>
  <p:tag name="KSO_WM_UNIT_PICTURE_SUBTYPE" val="b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30_1*i*4"/>
  <p:tag name="KSO_WM_TEMPLATE_CATEGORY" val="custom"/>
  <p:tag name="KSO_WM_TEMPLATE_INDEX" val="20235030"/>
  <p:tag name="KSO_WM_UNIT_LAYERLEVEL" val="1"/>
  <p:tag name="KSO_WM_TAG_VERSION" val="3.0"/>
  <p:tag name="KSO_WM_UNIT_PIC_EFFECT" val="1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30_1*i*3"/>
  <p:tag name="KSO_WM_TEMPLATE_CATEGORY" val="custom"/>
  <p:tag name="KSO_WM_TEMPLATE_INDEX" val="20235030"/>
  <p:tag name="KSO_WM_UNIT_LAYERLEVEL" val="1"/>
  <p:tag name="KSO_WM_TAG_VERSION" val="3.0"/>
  <p:tag name="KSO_WM_UNIT_PIC_EFFECT" val="1"/>
</p:tagLst>
</file>

<file path=ppt/tags/tag158.xml><?xml version="1.0" encoding="utf-8"?>
<p:tagLst xmlns:p="http://schemas.openxmlformats.org/presentationml/2006/main">
  <p:tag name="KSO_WM_BEAUTIFY_FLAG" val="#wm#"/>
  <p:tag name="KSO_WM_UNIT_VALUE" val="807*91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custom20235030_1*d*2"/>
  <p:tag name="KSO_WM_TEMPLATE_CATEGORY" val="custom"/>
  <p:tag name="KSO_WM_TEMPLATE_INDEX" val="20235030"/>
  <p:tag name="KSO_WM_UNIT_LAYERLEVEL" val="1"/>
  <p:tag name="KSO_WM_TAG_VERSION" val="3.0"/>
  <p:tag name="KSO_WM_UNIT_PIC_EFFECT" val="1"/>
  <p:tag name="KSO_WM_UNIT_PICTURE_SUBTYPE" val="b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30_1*i*5"/>
  <p:tag name="KSO_WM_TEMPLATE_CATEGORY" val="custom"/>
  <p:tag name="KSO_WM_TEMPLATE_INDEX" val="20235030"/>
  <p:tag name="KSO_WM_UNIT_LAYERLEVEL" val="1"/>
  <p:tag name="KSO_WM_TAG_VERSION" val="3.0"/>
  <p:tag name="KSO_WM_UNIT_PIC_EFFECT" val="1"/>
</p:tagLst>
</file>

<file path=ppt/tags/tag160.xml><?xml version="1.0" encoding="utf-8"?>
<p:tagLst xmlns:p="http://schemas.openxmlformats.org/presentationml/2006/main">
  <p:tag name="KSO_DOCER_RESOURCE_TRACE_INFO" val="{&quot;id&quot;:&quot;50026096&quot;,&quot;origin&quot;:0,&quot;type&quot;:&quot;icons&quot;,&quot;user&quot;:&quot;655355330&quot;}"/>
</p:tagLst>
</file>

<file path=ppt/tags/tag161.xml><?xml version="1.0" encoding="utf-8"?>
<p:tagLst xmlns:p="http://schemas.openxmlformats.org/presentationml/2006/main">
  <p:tag name="KSO_WM_SLIDE_ID" val="custom20235030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030"/>
  <p:tag name="KSO_WM_SLIDE_LAYOUT" val="a_d"/>
  <p:tag name="KSO_WM_SLIDE_LAYOUT_CNT" val="1_2"/>
  <p:tag name="KSO_WM_SLIDE_TYPE" val="text"/>
  <p:tag name="KSO_WM_SLIDE_SUBTYPE" val="picTxt"/>
  <p:tag name="KSO_WM_SLIDE_SIZE" val="960*452"/>
  <p:tag name="KSO_WM_SLIDE_POSITION" val="-1*28"/>
  <p:tag name="resource_record_key" val="{&quot;10&quot;:[50026096],&quot;65&quot;:[20235030]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40492907_1*i*1"/>
  <p:tag name="KSO_WM_TEMPLATE_CATEGORY" val="custom"/>
  <p:tag name="KSO_WM_TEMPLATE_INDEX" val="40492907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3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40492907_1*f*1"/>
  <p:tag name="KSO_WM_TEMPLATE_CATEGORY" val="custom"/>
  <p:tag name="KSO_WM_TEMPLATE_INDEX" val="40492907"/>
  <p:tag name="KSO_WM_UNIT_LAYERLEVEL" val="1"/>
  <p:tag name="KSO_WM_TAG_VERSION" val="3.0"/>
  <p:tag name="KSO_WM_BEAUTIFY_FLAG" val="#wm#"/>
  <p:tag name="KSO_WM_UNIT_TEXT_TYPE" val="1"/>
  <p:tag name="KSO_WM_UNIT_VALUE" val="120"/>
  <p:tag name="KSO_WM_DIAGRAM_GROUP_CODE" val="l1-1"/>
  <p:tag name="KSO_WM_UNIT_PRESET_TEXT" val="单击此处添加输入您的正文，文字是您思想的提炼，请尽量言简意赅的阐述观点。&#13;单击此处输入正文，文字是您思想的提炼，请尽量言简意赅的阐述观点。文字是您思想的提炼。"/>
  <p:tag name="KSO_WM_UNIT_TEXT_FILL_FORE_SCHEMECOLOR_INDEX" val="13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40492907_1*i*2"/>
  <p:tag name="KSO_WM_TEMPLATE_CATEGORY" val="custom"/>
  <p:tag name="KSO_WM_TEMPLATE_INDEX" val="40492907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01_2*l_h_d*1_1_1"/>
  <p:tag name="KSO_WM_TEMPLATE_CATEGORY" val="diagram"/>
  <p:tag name="KSO_WM_TEMPLATE_INDEX" val="40492901"/>
  <p:tag name="KSO_WM_UNIT_LAYERLEVEL" val="1_1_1"/>
  <p:tag name="KSO_WM_TAG_VERSION" val="3.0"/>
  <p:tag name="KSO_WM_BEAUTIFY_FLAG" val="#wm#"/>
  <p:tag name="KSO_WM_UNIT_PICTURE_SUBTYPE" val="b"/>
  <p:tag name="KSO_WM_UNIT_VALUE" val="916*615"/>
  <p:tag name="KSO_WM_UNIT_TYPE" val="l_h_d"/>
  <p:tag name="KSO_WM_UNIT_INDEX" val="1_1_1"/>
  <p:tag name="KSO_WM_DIAGRAM_GROUP_CODE" val="l1-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3"/>
  <p:tag name="KSO_WM_DIAGRAM_MIN_ITEMCNT" val="2"/>
  <p:tag name="KSO_WM_DIAGRAM_VIRTUALLY_FRAME" val="{&quot;height&quot;:358.45001220703125,&quot;left&quot;:348.2749545264056,&quot;top&quot;:98.80164743979148,&quot;width&quot;:552.450012207031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01_2*l_h_d*1_2_1"/>
  <p:tag name="KSO_WM_TEMPLATE_CATEGORY" val="diagram"/>
  <p:tag name="KSO_WM_TEMPLATE_INDEX" val="40492901"/>
  <p:tag name="KSO_WM_UNIT_LAYERLEVEL" val="1_1_1"/>
  <p:tag name="KSO_WM_TAG_VERSION" val="3.0"/>
  <p:tag name="KSO_WM_BEAUTIFY_FLAG" val="#wm#"/>
  <p:tag name="KSO_WM_UNIT_PICTURE_SUBTYPE" val="b"/>
  <p:tag name="KSO_WM_UNIT_VALUE" val="916*615"/>
  <p:tag name="KSO_WM_UNIT_TYPE" val="l_h_d"/>
  <p:tag name="KSO_WM_UNIT_INDEX" val="1_2_1"/>
  <p:tag name="KSO_WM_DIAGRAM_GROUP_CODE" val="l1-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6"/>
  <p:tag name="KSO_WM_DIAGRAM_MAX_ITEMCNT" val="3"/>
  <p:tag name="KSO_WM_DIAGRAM_MIN_ITEMCNT" val="2"/>
  <p:tag name="KSO_WM_DIAGRAM_VIRTUALLY_FRAME" val="{&quot;height&quot;:358.45001220703125,&quot;left&quot;:348.2749545264056,&quot;top&quot;:98.80164743979148,&quot;width&quot;:552.450012207031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01_2*l_h_d*1_3_1"/>
  <p:tag name="KSO_WM_TEMPLATE_CATEGORY" val="diagram"/>
  <p:tag name="KSO_WM_TEMPLATE_INDEX" val="40492901"/>
  <p:tag name="KSO_WM_UNIT_LAYERLEVEL" val="1_1_1"/>
  <p:tag name="KSO_WM_TAG_VERSION" val="3.0"/>
  <p:tag name="KSO_WM_BEAUTIFY_FLAG" val="#wm#"/>
  <p:tag name="KSO_WM_UNIT_PICTURE_SUBTYPE" val="b"/>
  <p:tag name="KSO_WM_UNIT_VALUE" val="916*615"/>
  <p:tag name="KSO_WM_UNIT_TYPE" val="l_h_d"/>
  <p:tag name="KSO_WM_UNIT_INDEX" val="1_3_1"/>
  <p:tag name="KSO_WM_DIAGRAM_GROUP_CODE" val="l1-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7"/>
  <p:tag name="KSO_WM_DIAGRAM_MAX_ITEMCNT" val="3"/>
  <p:tag name="KSO_WM_DIAGRAM_MIN_ITEMCNT" val="2"/>
  <p:tag name="KSO_WM_DIAGRAM_VIRTUALLY_FRAME" val="{&quot;height&quot;:358.45001220703125,&quot;left&quot;:348.2749545264056,&quot;top&quot;:98.80164743979148,&quot;width&quot;:552.4500122070312}"/>
  <p:tag name="KSO_WM_DIAGRAM_COLOR_MATCH_VALUE" val="{&quot;shape&quot;:{&quot;fill&quot;:{&quot;solid&quot;:{&quot;brightness&quot;:0,&quot;colorType&quot;:1,&quot;foreColorIndex&quot;:5,&quot;transparency&quot;:0.800000011920929},&quot;type&quot;:1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168.xml><?xml version="1.0" encoding="utf-8"?>
<p:tagLst xmlns:p="http://schemas.openxmlformats.org/presentationml/2006/main">
  <p:tag name="KSO_WM_SLIDE_ID" val="custom40492907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40492907"/>
  <p:tag name="KSO_WM_SLIDE_TYPE" val="text"/>
  <p:tag name="KSO_WM_SLIDE_SUBTYPE" val="diag"/>
  <p:tag name="KSO_WM_SLIDE_SIZE" val="558.501*361.597"/>
  <p:tag name="KSO_WM_SLIDE_POSITION" val="348.375*99.2517"/>
  <p:tag name="KSO_WM_SLIDE_LAYOUT" val="a_f_l"/>
  <p:tag name="KSO_WM_SLIDE_LAYOUT_CNT" val="1_1_1"/>
  <p:tag name="KSO_WM_SPECIAL_SOURCE" val="bdnull"/>
  <p:tag name="RESOURCE_RECORD_KEY" val="{&quot;10&quot;:[3504188],&quot;65&quot;:[3]}"/>
  <p:tag name="KSO_WM_DIAGRAM_GROUP_CODE" val="l1-1"/>
  <p:tag name="KSO_WM_SLIDE_DIAGTYPE" val="l"/>
</p:tagLst>
</file>

<file path=ppt/tags/tag169.xml><?xml version="1.0" encoding="utf-8"?>
<p:tagLst xmlns:p="http://schemas.openxmlformats.org/presentationml/2006/main">
  <p:tag name="KSO_DOCER_RESOURCE_TRACE_INFO" val="{&quot;id&quot;:&quot;124180248&quot;,&quot;origin&quot;:0,&quot;type&quot;:&quot;pictures&quot;,&quot;user&quot;:&quot;383597748&quot;}"/>
</p:tagLst>
</file>

<file path=ppt/tags/tag170.xml><?xml version="1.0" encoding="utf-8"?>
<p:tagLst xmlns:p="http://schemas.openxmlformats.org/presentationml/2006/main">
  <p:tag name="KSO_DOCER_RESOURCE_TRACE_INFO" val="{&quot;id&quot;:&quot;20140380&quot;,&quot;origin&quot;:0,&quot;type&quot;:&quot;icons&quot;,&quot;user&quot;:&quot;383597748&quot;}"/>
</p:tagLst>
</file>

<file path=ppt/tags/tag17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TEMPLATE_INDEX" val="20233066"/>
  <p:tag name="KSO_WM_UNIT_LAYERLEVEL" val="1"/>
  <p:tag name="KSO_WM_TAG_VERSION" val="3.0"/>
  <p:tag name="KSO_WM_BEAUTIFY_FLAG" val="#wm#"/>
  <p:tag name="KSO_WM_UNIT_ID" val="custom20233066_1*i*1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TEMPLATE_INDEX" val="20233066"/>
  <p:tag name="KSO_WM_UNIT_ID" val="custom20233066_1*a*1"/>
  <p:tag name="KSO_WM_UNIT_PRESET_TEXT" val="单击此处添加标题"/>
  <p:tag name="KSO_WM_UNIT_TEXT_TYPE" val="1"/>
  <p:tag name="KSO_WM_UNIT_TEXT_FILL_FORE_SCHEMECOLOR_INDEX" val="2"/>
  <p:tag name="KSO_WM_UNIT_TEXT_FILL_TYPE" val="1"/>
  <p:tag name="KSO_WM_UNIT_TEXT_FORE_SCHEMECOLOR_INDEX" val="9"/>
  <p:tag name="KSO_WM_UNIT_TEXT_LINE_FILL_TYPE" val="2"/>
  <p:tag name="KSO_WM_UNIT_USESOURCEFORMAT_APPLY" val="1"/>
</p:tagLst>
</file>

<file path=ppt/tags/tag17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141.444*151.033"/>
  <p:tag name="KSO_WM_SLIDE_POSITION" val="726.828*243.152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3066"/>
  <p:tag name="KSO_WM_TEMPLATE_SUBCATEGORY" val="0"/>
  <p:tag name="KSO_WM_SLIDE_INDEX" val="1"/>
  <p:tag name="KSO_WM_TAG_VERSION" val="3.0"/>
  <p:tag name="KSO_WM_SLIDE_ID" val="custom20233066_1"/>
  <p:tag name="KSO_WM_SLIDE_ITEM_CNT" val="1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340_1*a*1"/>
  <p:tag name="KSO_WM_TEMPLATE_CATEGORY" val="custom"/>
  <p:tag name="KSO_WM_TEMPLATE_INDEX" val="20231340"/>
  <p:tag name="KSO_WM_UNIT_LAYERLEVEL" val="1"/>
  <p:tag name="KSO_WM_TAG_VERSION" val="3.0"/>
  <p:tag name="KSO_WM_BEAUTIFY_FLAG" val="#wm#"/>
  <p:tag name="KSO_WM_UNIT_VALUE" val="30"/>
  <p:tag name="KSO_WM_DIAGRAM_GROUP_CODE" val="l1-1"/>
  <p:tag name="KSO_WM_UNIT_TEXT_TYPE" val="1"/>
  <p:tag name="KSO_WM_UNIT_PRESET_TEXT" val="单击此处添加标题"/>
  <p:tag name="KSO_WM_UNIT_TEXT_FILL_FORE_SCHEMECOLOR_INDEX" val="14"/>
  <p:tag name="KSO_WM_UNIT_TEXT_FILL_TYPE" val="1"/>
  <p:tag name="KSO_WM_UNIT_TEXT_FORE_SCHEMECOLOR_INDEX" val="9"/>
  <p:tag name="KSO_WM_UNIT_TEXT_LINE_FILL_TYPE" val="2"/>
  <p:tag name="KSO_WM_UNIT_USESOURCEFORMAT_APPLY" val="1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340_1*i*1"/>
  <p:tag name="KSO_WM_TEMPLATE_CATEGORY" val="custom"/>
  <p:tag name="KSO_WM_TEMPLATE_INDEX" val="20231340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340_1*i*2"/>
  <p:tag name="KSO_WM_TEMPLATE_CATEGORY" val="custom"/>
  <p:tag name="KSO_WM_TEMPLATE_INDEX" val="20231340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1340_1*i*3"/>
  <p:tag name="KSO_WM_TEMPLATE_CATEGORY" val="custom"/>
  <p:tag name="KSO_WM_TEMPLATE_INDEX" val="20231340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1340_1*i*4"/>
  <p:tag name="KSO_WM_TEMPLATE_CATEGORY" val="custom"/>
  <p:tag name="KSO_WM_TEMPLATE_INDEX" val="20231340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534_2*l_i*1_1"/>
  <p:tag name="KSO_WM_TEMPLATE_CATEGORY" val="diagram"/>
  <p:tag name="KSO_WM_TEMPLATE_INDEX" val="20235534"/>
  <p:tag name="KSO_WM_UNIT_LAYERLEVEL" val="1_1"/>
  <p:tag name="KSO_WM_TAG_VERSION" val="3.0"/>
  <p:tag name="KSO_WM_BEAUTIFY_FLAG" val="#wm#"/>
  <p:tag name="KSO_WM_UNIT_TYPE" val="l_i"/>
  <p:tag name="KSO_WM_UNIT_INDEX" val="1_1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solid&quot;:{&quot;brightness&quot;:0,&quot;colorType&quot;:2,&quot;rgb&quot;:&quot;#ffffff&quot;,&quot;transparency&quot;: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80.xml><?xml version="1.0" encoding="utf-8"?>
<p:tagLst xmlns:p="http://schemas.openxmlformats.org/presentationml/2006/main">
  <p:tag name="KSO_WM_UNIT_VALUE" val="52*63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5534_2*l_h_x*1_1_1"/>
  <p:tag name="KSO_WM_TEMPLATE_CATEGORY" val="diagram"/>
  <p:tag name="KSO_WM_TEMPLATE_INDEX" val="2023553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5"/>
  <p:tag name="KSO_WM_UNIT_SHADOW_SCHEMECOLOR_INDEX" val="5"/>
  <p:tag name="KSO_WM_UNIT_USESOURCEFORMAT_APPLY" val="1"/>
</p:tagLst>
</file>

<file path=ppt/tags/tag18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5534_2*l_h_f*1_1_1"/>
  <p:tag name="KSO_WM_TEMPLATE_CATEGORY" val="diagram"/>
  <p:tag name="KSO_WM_TEMPLATE_INDEX" val="20235534"/>
  <p:tag name="KSO_WM_UNIT_LAYERLEVEL" val="1_1_1"/>
  <p:tag name="KSO_WM_TAG_VERSION" val="3.0"/>
  <p:tag name="KSO_WM_UNIT_VALUE" val="54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正文，文字是您思想的提炼，请言简意赅阐述内容。"/>
  <p:tag name="KSO_WM_UNIT_TEXT_FILL_FORE_SCHEMECOLOR_INDEX" val="1"/>
  <p:tag name="KSO_WM_UNIT_TEXT_FILL_TYPE" val="1"/>
  <p:tag name="KSO_WM_UNIT_USESOURCEFORMAT_APPLY" val="1"/>
</p:tagLst>
</file>

<file path=ppt/tags/tag182.xml><?xml version="1.0" encoding="utf-8"?>
<p:tagLst xmlns:p="http://schemas.openxmlformats.org/presentationml/2006/main">
  <p:tag name="KSO_WM_UNIT_VALUE" val="63*52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5534_2*l_h_x*1_3_1"/>
  <p:tag name="KSO_WM_TEMPLATE_CATEGORY" val="diagram"/>
  <p:tag name="KSO_WM_TEMPLATE_INDEX" val="2023553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9999899864196777,&quot;transparency&quot;:0}],&quot;type&quot;:3},&quot;glow&quot;:{&quot;colorType&quot;:0},&quot;line&quot;:{&quot;type&quot;:0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FILL_FORE_SCHEMECOLOR_INDEX" val="7"/>
  <p:tag name="KSO_WM_UNIT_SHADOW_SCHEMECOLOR_INDEX" val="7"/>
  <p:tag name="KSO_WM_UNIT_USESOURCEFORMAT_APPLY" val="1"/>
</p:tagLst>
</file>

<file path=ppt/tags/tag1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5534_2*l_h_f*1_3_1"/>
  <p:tag name="KSO_WM_TEMPLATE_CATEGORY" val="diagram"/>
  <p:tag name="KSO_WM_TEMPLATE_INDEX" val="20235534"/>
  <p:tag name="KSO_WM_UNIT_LAYERLEVEL" val="1_1_1"/>
  <p:tag name="KSO_WM_TAG_VERSION" val="3.0"/>
  <p:tag name="KSO_WM_UNIT_VALUE" val="54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正文，文字是您思想的提炼，请言简意赅阐述内容。"/>
  <p:tag name="KSO_WM_UNIT_TEXT_FILL_FORE_SCHEMECOLOR_INDEX" val="1"/>
  <p:tag name="KSO_WM_UNIT_TEXT_FILL_TYPE" val="1"/>
  <p:tag name="KSO_WM_UNIT_USESOURCEFORMAT_APPLY" val="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5534_2*l_h_f*1_2_1"/>
  <p:tag name="KSO_WM_TEMPLATE_CATEGORY" val="diagram"/>
  <p:tag name="KSO_WM_TEMPLATE_INDEX" val="20235534"/>
  <p:tag name="KSO_WM_UNIT_LAYERLEVEL" val="1_1_1"/>
  <p:tag name="KSO_WM_TAG_VERSION" val="3.0"/>
  <p:tag name="KSO_WM_UNIT_VALUE" val="54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正文，文字是思想的提炼，请言简意赅阐述内容。"/>
  <p:tag name="KSO_WM_UNIT_TEXT_FILL_FORE_SCHEMECOLOR_INDEX" val="1"/>
  <p:tag name="KSO_WM_UNIT_TEXT_FILL_TYPE" val="1"/>
  <p:tag name="KSO_WM_UNIT_USESOURCEFORMAT_APPLY" val="1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534_2*l_i*1_2"/>
  <p:tag name="KSO_WM_TEMPLATE_CATEGORY" val="diagram"/>
  <p:tag name="KSO_WM_TEMPLATE_INDEX" val="20235534"/>
  <p:tag name="KSO_WM_UNIT_LAYERLEVEL" val="1_1"/>
  <p:tag name="KSO_WM_TAG_VERSION" val="3.0"/>
  <p:tag name="KSO_WM_BEAUTIFY_FLAG" val="#wm#"/>
  <p:tag name="KSO_WM_UNIT_TYPE" val="l_i"/>
  <p:tag name="KSO_WM_UNIT_INDEX" val="1_2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534_2*l_i*1_3"/>
  <p:tag name="KSO_WM_TEMPLATE_CATEGORY" val="diagram"/>
  <p:tag name="KSO_WM_TEMPLATE_INDEX" val="20235534"/>
  <p:tag name="KSO_WM_UNIT_LAYERLEVEL" val="1_1"/>
  <p:tag name="KSO_WM_TAG_VERSION" val="3.0"/>
  <p:tag name="KSO_WM_BEAUTIFY_FLAG" val="#wm#"/>
  <p:tag name="KSO_WM_UNIT_TYPE" val="l_i"/>
  <p:tag name="KSO_WM_UNIT_INDEX" val="1_3"/>
  <p:tag name="KSO_WM_DIAGRAM_GROUP_CODE" val="l1-1"/>
  <p:tag name="KSO_WM_DIAGRAM_VERSION" val="3"/>
  <p:tag name="KSO_WM_DIAGRAM_COLOR_TRICK" val="1"/>
  <p:tag name="KSO_WM_DIAGRAM_COLOR_TEXT_CAN_REMOVE" val="n"/>
  <p:tag name="KSO_WM_UNIT_LINE_FORE_SCHEMECOLOR_INDEX" val="13"/>
  <p:tag name="KSO_WM_DIAGRAM_MAX_ITEMCNT" val="4"/>
  <p:tag name="KSO_WM_DIAGRAM_MIN_ITEMCNT" val="2"/>
  <p:tag name="KSO_WM_DIAGRAM_VIRTUALLY_FRAME" val="{&quot;height&quot;:360.30000000000007,&quot;left&quot;:50.774993084206585,&quot;top&quot;:126.09999999999995,&quot;width&quot;:408.2500138315868}"/>
  <p:tag name="KSO_WM_DIAGRAM_COLOR_MATCH_VALUE" val="{&quot;shape&quot;:{&quot;fill&quot;:{&quot;type&quot;:0},&quot;glow&quot;:{&quot;colorType&quot;:0},&quot;line&quot;:{&quot;solidLine&quot;:{&quot;brightness&quot;:0.3499999940395355,&quot;colorType&quot;:1,&quot;foreColorIndex&quot;:13,&quot;transparency&quot;:0.649999976158142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187.xml><?xml version="1.0" encoding="utf-8"?>
<p:tagLst xmlns:p="http://schemas.openxmlformats.org/presentationml/2006/main">
  <p:tag name="KSO_DOCER_RESOURCE_TRACE_INFO" val="{&quot;id&quot;:&quot;50029914&quot;,&quot;origin&quot;:0,&quot;type&quot;:&quot;icons&quot;,&quot;user&quot;:&quot;655355330&quot;}"/>
</p:tagLst>
</file>

<file path=ppt/tags/tag188.xml><?xml version="1.0" encoding="utf-8"?>
<p:tagLst xmlns:p="http://schemas.openxmlformats.org/presentationml/2006/main">
  <p:tag name="KSO_WM_SLIDE_ID" val="custom2023134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1340"/>
  <p:tag name="KSO_WM_SLIDE_TYPE" val="text"/>
  <p:tag name="KSO_WM_SLIDE_SUBTYPE" val="picTxt"/>
  <p:tag name="KSO_WM_SLIDE_SIZE" val="408.2*360.3"/>
  <p:tag name="KSO_WM_SLIDE_POSITION" val="50.8*126.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resource_record_key" val="{&quot;10&quot;:[50029914],&quot;65&quot;:[20231340]}"/>
</p:tagLst>
</file>

<file path=ppt/tags/tag189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90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193_1*a*1"/>
  <p:tag name="KSO_WM_TEMPLATE_CATEGORY" val="custom"/>
  <p:tag name="KSO_WM_TEMPLATE_INDEX" val="20231193"/>
  <p:tag name="KSO_WM_UNIT_LAYERLEVEL" val="1"/>
  <p:tag name="KSO_WM_TAG_VERSION" val="3.0"/>
  <p:tag name="KSO_WM_BEAUTIFY_FLAG" val="#wm#"/>
  <p:tag name="KSO_WM_UNIT_VALUE" val="26"/>
  <p:tag name="KSO_WM_UNIT_TEXT_TYPE" val="1"/>
  <p:tag name="KSO_WM_UNIT_PRESET_TEXT" val="单击此处添加标题"/>
</p:tagLst>
</file>

<file path=ppt/tags/tag1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1193_1*h_i*1_2"/>
  <p:tag name="KSO_WM_TEMPLATE_CATEGORY" val="custom"/>
  <p:tag name="KSO_WM_TEMPLATE_INDEX" val="20231193"/>
  <p:tag name="KSO_WM_UNIT_LAYERLEVEL" val="1_1"/>
  <p:tag name="KSO_WM_TAG_VERSION" val="3.0"/>
  <p:tag name="KSO_WM_UNIT_TYPE" val="h_i"/>
  <p:tag name="KSO_WM_UNIT_INDEX" val="1_2"/>
</p:tagLst>
</file>

<file path=ppt/tags/tag1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custom20231193_1*h_a*1_1"/>
  <p:tag name="KSO_WM_TEMPLATE_CATEGORY" val="custom"/>
  <p:tag name="KSO_WM_TEMPLATE_INDEX" val="20231193"/>
  <p:tag name="KSO_WM_UNIT_LAYERLEVEL" val="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TEXT_TYPE" val="1"/>
  <p:tag name="KSO_WM_UNIT_PRESET_TEXT" val="单击添加标题"/>
</p:tagLst>
</file>

<file path=ppt/tags/tag1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custom20231193_1*h_f*1_1"/>
  <p:tag name="KSO_WM_TEMPLATE_CATEGORY" val="custom"/>
  <p:tag name="KSO_WM_TEMPLATE_INDEX" val="20231193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&#10;"/>
  <p:tag name="KSO_WM_UNIT_TEXT_LAYER_COUNT" val="1"/>
</p:tagLst>
</file>

<file path=ppt/tags/tag1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193_1*i*1"/>
  <p:tag name="KSO_WM_TEMPLATE_CATEGORY" val="custom"/>
  <p:tag name="KSO_WM_TEMPLATE_INDEX" val="20231193"/>
  <p:tag name="KSO_WM_UNIT_LAYERLEVEL" val="1"/>
  <p:tag name="KSO_WM_TAG_VERSION" val="3.0"/>
</p:tagLst>
</file>

<file path=ppt/tags/tag1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1193_1*i*4"/>
  <p:tag name="KSO_WM_TEMPLATE_CATEGORY" val="custom"/>
  <p:tag name="KSO_WM_TEMPLATE_INDEX" val="20231193"/>
  <p:tag name="KSO_WM_UNIT_LAYERLEVEL" val="1"/>
  <p:tag name="KSO_WM_TAG_VERSION" val="3.0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193_1*i*2"/>
  <p:tag name="KSO_WM_TEMPLATE_CATEGORY" val="custom"/>
  <p:tag name="KSO_WM_TEMPLATE_INDEX" val="20231193"/>
  <p:tag name="KSO_WM_UNIT_LAYERLEVEL" val="1"/>
  <p:tag name="KSO_WM_TAG_VERSION" val="3.0"/>
</p:tagLst>
</file>

<file path=ppt/tags/tag19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1193_1*i*3"/>
  <p:tag name="KSO_WM_TEMPLATE_CATEGORY" val="custom"/>
  <p:tag name="KSO_WM_TEMPLATE_INDEX" val="20231193"/>
  <p:tag name="KSO_WM_UNIT_LAYERLEVEL" val="1"/>
  <p:tag name="KSO_WM_TAG_VERSION" val="3.0"/>
</p:tagLst>
</file>

<file path=ppt/tags/tag199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200.xml><?xml version="1.0" encoding="utf-8"?>
<p:tagLst xmlns:p="http://schemas.openxmlformats.org/presentationml/2006/main">
  <p:tag name="KSO_WM_BEAUTIFY_FLAG" val="#wm#"/>
  <p:tag name="KSO_WM_TEMPLATE_CATEGORY" val="custom"/>
  <p:tag name="KSO_WM_TEMPLATE_INDEX" val="20231193"/>
  <p:tag name="KSO_WM_SLIDE_ID" val="custom20231193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518.6*263.65"/>
  <p:tag name="KSO_WM_SLIDE_POSITION" val="66.35*208.15"/>
  <p:tag name="KSO_WM_TAG_VERSION" val="3.0"/>
  <p:tag name="KSO_WM_SLIDE_LAYOUT" val="a_d_h"/>
  <p:tag name="KSO_WM_SLIDE_LAYOUT_CNT" val="1_1_1"/>
</p:tagLst>
</file>

<file path=ppt/tags/tag201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202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203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204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20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06.xml><?xml version="1.0" encoding="utf-8"?>
<p:tagLst xmlns:p="http://schemas.openxmlformats.org/presentationml/2006/main">
  <p:tag name="resource_record_key" val="{&quot;10&quot;:[50062564,50063186,50063067,21589034,21587978,20140380,3643604,21597655,19947744,50026096,50029914],&quot;19&quot;:[20348573,50071195,50072078],&quot;65&quot;:[20231340]}"/>
</p:tagLst>
</file>

<file path=ppt/theme/theme1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837</Words>
  <Application>WPS 演示</Application>
  <PresentationFormat/>
  <Paragraphs>142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54" baseType="lpstr">
      <vt:lpstr>Arial</vt:lpstr>
      <vt:lpstr>宋体</vt:lpstr>
      <vt:lpstr>Wingdings</vt:lpstr>
      <vt:lpstr>Arial</vt:lpstr>
      <vt:lpstr>标小智无界黑</vt:lpstr>
      <vt:lpstr>黑体</vt:lpstr>
      <vt:lpstr>SWAstro</vt:lpstr>
      <vt:lpstr>字魂无界黑W1</vt:lpstr>
      <vt:lpstr>Nunito Light</vt:lpstr>
      <vt:lpstr>IBM Plex Mono</vt:lpstr>
      <vt:lpstr>苹方护眼艺术黑体</vt:lpstr>
      <vt:lpstr>Wingdings</vt:lpstr>
      <vt:lpstr>MiSans Medium</vt:lpstr>
      <vt:lpstr>MiSans ExtraLight</vt:lpstr>
      <vt:lpstr>Times New Roman</vt:lpstr>
      <vt:lpstr>Calibri</vt:lpstr>
      <vt:lpstr>MS PGothic</vt:lpstr>
      <vt:lpstr>汉仪润圆-65简</vt:lpstr>
      <vt:lpstr>微软雅黑</vt:lpstr>
      <vt:lpstr>Arial Unicode MS</vt:lpstr>
      <vt:lpstr>金山云技术体</vt:lpstr>
      <vt:lpstr>Noto Sans SC</vt:lpstr>
      <vt:lpstr>思源黑体 CN Medium</vt:lpstr>
      <vt:lpstr>字魂布丁体</vt:lpstr>
      <vt:lpstr>思源黑体 CN Medium</vt:lpstr>
      <vt:lpstr>Bachelor in Robotics Engineering by Slidesgo</vt:lpstr>
      <vt:lpstr>自定义设计方案</vt:lpstr>
      <vt:lpstr>1_Bachelor in Robotics Engineering by Slidesgo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学习新知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结构分析</vt:lpstr>
      <vt:lpstr>PowerPoint 演示文稿</vt:lpstr>
      <vt:lpstr>PowerPoint 演示文稿</vt:lpstr>
      <vt:lpstr>程序设计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ROBOTIK</dc:title>
  <dc:creator/>
  <cp:lastModifiedBy>黑客Mr.Li</cp:lastModifiedBy>
  <cp:revision>33</cp:revision>
  <dcterms:created xsi:type="dcterms:W3CDTF">2026-06-23T12:03:00Z</dcterms:created>
  <dcterms:modified xsi:type="dcterms:W3CDTF">2026-07-29T09:20:27Z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445B02624C963B4726403A6AD28F6E4B_43</vt:lpwstr>
  </property>
</Properties>
</file>