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media/image101.svg" ContentType="image/svg+xml"/>
  <Override PartName="/ppt/media/image103.svg" ContentType="image/svg+xml"/>
  <Override PartName="/ppt/media/image110.svg" ContentType="image/svg+xml"/>
  <Override PartName="/ppt/media/image111.svg" ContentType="image/svg+xml"/>
  <Override PartName="/ppt/media/image112.svg" ContentType="image/svg+xml"/>
  <Override PartName="/ppt/media/image114.svg" ContentType="image/svg+xml"/>
  <Override PartName="/ppt/media/image116.svg" ContentType="image/svg+xml"/>
  <Override PartName="/ppt/media/image118.svg" ContentType="image/svg+xml"/>
  <Override PartName="/ppt/media/image120.svg" ContentType="image/svg+xml"/>
  <Override PartName="/ppt/media/image122.svg" ContentType="image/svg+xml"/>
  <Override PartName="/ppt/media/image123.svg" ContentType="image/svg+xml"/>
  <Override PartName="/ppt/media/image124.svg" ContentType="image/svg+xml"/>
  <Override PartName="/ppt/media/image126.svg" ContentType="image/svg+xml"/>
  <Override PartName="/ppt/media/image128.svg" ContentType="image/svg+xml"/>
  <Override PartName="/ppt/media/image130.svg" ContentType="image/svg+xml"/>
  <Override PartName="/ppt/media/image134.svg" ContentType="image/svg+xml"/>
  <Override PartName="/ppt/media/image136.svg" ContentType="image/svg+xml"/>
  <Override PartName="/ppt/media/image138.svg" ContentType="image/svg+xml"/>
  <Override PartName="/ppt/media/image141.svg" ContentType="image/svg+xml"/>
  <Override PartName="/ppt/media/image143.svg" ContentType="image/svg+xml"/>
  <Override PartName="/ppt/media/image31.svg" ContentType="image/svg+xml"/>
  <Override PartName="/ppt/media/image32.svg" ContentType="image/svg+xml"/>
  <Override PartName="/ppt/media/image36.svg" ContentType="image/svg+xml"/>
  <Override PartName="/ppt/media/image38.svg" ContentType="image/svg+xml"/>
  <Override PartName="/ppt/media/image40.svg" ContentType="image/svg+xml"/>
  <Override PartName="/ppt/media/image41.svg" ContentType="image/svg+xml"/>
  <Override PartName="/ppt/media/image43.svg" ContentType="image/svg+xml"/>
  <Override PartName="/ppt/media/image46.svg" ContentType="image/svg+xml"/>
  <Override PartName="/ppt/media/image48.svg" ContentType="image/svg+xml"/>
  <Override PartName="/ppt/media/image52.svg" ContentType="image/svg+xml"/>
  <Override PartName="/ppt/media/image53.svg" ContentType="image/svg+xml"/>
  <Override PartName="/ppt/media/image56.svg" ContentType="image/svg+xml"/>
  <Override PartName="/ppt/media/image58.svg" ContentType="image/svg+xml"/>
  <Override PartName="/ppt/media/image60.svg" ContentType="image/svg+xml"/>
  <Override PartName="/ppt/media/image62.svg" ContentType="image/svg+xml"/>
  <Override PartName="/ppt/media/image64.svg" ContentType="image/svg+xml"/>
  <Override PartName="/ppt/media/image66.svg" ContentType="image/svg+xml"/>
  <Override PartName="/ppt/media/image70.svg" ContentType="image/svg+xml"/>
  <Override PartName="/ppt/media/image72.svg" ContentType="image/svg+xml"/>
  <Override PartName="/ppt/media/image74.svg" ContentType="image/svg+xml"/>
  <Override PartName="/ppt/media/image76.svg" ContentType="image/svg+xml"/>
  <Override PartName="/ppt/media/image88.svg" ContentType="image/svg+xml"/>
  <Override PartName="/ppt/media/image90.svg" ContentType="image/svg+xml"/>
  <Override PartName="/ppt/media/image92.svg" ContentType="image/svg+xml"/>
  <Override PartName="/ppt/media/image94.svg" ContentType="image/svg+xml"/>
  <Override PartName="/ppt/media/image97.svg" ContentType="image/svg+xml"/>
  <Override PartName="/ppt/media/image9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autoCompressPictures="0">
  <p:sldMasterIdLst>
    <p:sldMasterId id="2147483648" r:id="rId1"/>
    <p:sldMasterId id="2147483684" r:id="rId3"/>
    <p:sldMasterId id="2147483696" r:id="rId4"/>
  </p:sldMasterIdLst>
  <p:notesMasterIdLst>
    <p:notesMasterId r:id="rId6"/>
  </p:notesMasterIdLst>
  <p:handoutMasterIdLst>
    <p:handoutMasterId r:id="rId32"/>
  </p:handoutMasterIdLst>
  <p:sldIdLst>
    <p:sldId id="367" r:id="rId5"/>
    <p:sldId id="368" r:id="rId7"/>
    <p:sldId id="369" r:id="rId8"/>
    <p:sldId id="370" r:id="rId9"/>
    <p:sldId id="371" r:id="rId10"/>
    <p:sldId id="372" r:id="rId11"/>
    <p:sldId id="373" r:id="rId12"/>
    <p:sldId id="375" r:id="rId13"/>
    <p:sldId id="374" r:id="rId14"/>
    <p:sldId id="376" r:id="rId15"/>
    <p:sldId id="377" r:id="rId16"/>
    <p:sldId id="379" r:id="rId17"/>
    <p:sldId id="378" r:id="rId18"/>
    <p:sldId id="380" r:id="rId19"/>
    <p:sldId id="381" r:id="rId20"/>
    <p:sldId id="382" r:id="rId21"/>
    <p:sldId id="383" r:id="rId22"/>
    <p:sldId id="384" r:id="rId23"/>
    <p:sldId id="385" r:id="rId24"/>
    <p:sldId id="386" r:id="rId25"/>
    <p:sldId id="387" r:id="rId26"/>
    <p:sldId id="388" r:id="rId27"/>
    <p:sldId id="389" r:id="rId28"/>
    <p:sldId id="390" r:id="rId29"/>
    <p:sldId id="391" r:id="rId30"/>
    <p:sldId id="392" r:id="rId31"/>
  </p:sldIdLst>
  <p:sldSz cx="12192000" cy="6858000"/>
  <p:notesSz cx="6858000" cy="9144000"/>
  <p:custDataLst>
    <p:tags r:id="rId36"/>
  </p:custData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164D"/>
    <a:srgbClr val="4D3585"/>
    <a:srgbClr val="2E2555"/>
    <a:srgbClr val="694C77"/>
    <a:srgbClr val="6B4E7A"/>
    <a:srgbClr val="71527F"/>
    <a:srgbClr val="231938"/>
    <a:srgbClr val="F19937"/>
    <a:srgbClr val="FFFFFF"/>
    <a:srgbClr val="2E2D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4.xml"/><Relationship Id="rId8" Type="http://schemas.openxmlformats.org/officeDocument/2006/relationships/slide" Target="slides/slide3.xml"/><Relationship Id="rId7" Type="http://schemas.openxmlformats.org/officeDocument/2006/relationships/slide" Target="slides/slide2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4" Type="http://schemas.openxmlformats.org/officeDocument/2006/relationships/slideMaster" Target="slideMasters/slideMaster3.xml"/><Relationship Id="rId36" Type="http://schemas.openxmlformats.org/officeDocument/2006/relationships/tags" Target="tags/tag127.xml"/><Relationship Id="rId35" Type="http://schemas.openxmlformats.org/officeDocument/2006/relationships/tableStyles" Target="tableStyles.xml"/><Relationship Id="rId34" Type="http://schemas.openxmlformats.org/officeDocument/2006/relationships/viewProps" Target="viewProps.xml"/><Relationship Id="rId33" Type="http://schemas.openxmlformats.org/officeDocument/2006/relationships/presProps" Target="presProps.xml"/><Relationship Id="rId32" Type="http://schemas.openxmlformats.org/officeDocument/2006/relationships/handoutMaster" Target="handoutMasters/handoutMaster1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0" Type="http://schemas.openxmlformats.org/officeDocument/2006/relationships/slide" Target="slides/slide15.xml"/><Relationship Id="rId2" Type="http://schemas.openxmlformats.org/officeDocument/2006/relationships/theme" Target="theme/theme1.xml"/><Relationship Id="rId19" Type="http://schemas.openxmlformats.org/officeDocument/2006/relationships/slide" Target="slides/slide14.xml"/><Relationship Id="rId18" Type="http://schemas.openxmlformats.org/officeDocument/2006/relationships/slide" Target="slides/slide1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9B84EA-7D68-4D60-9CB1-D50884785D1C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D4E0FC9-F1F8-4FAE-9988-3BA365CFD46F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type="sldImg" idx="2"/>
          </p:nvPr>
        </p:nvSpPr>
        <p:spPr>
          <a:xfrm>
            <a:off x="381338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20204"/>
      <a:defRPr sz="1400" b="0" i="0" u="none" strike="noStrike" cap="none">
        <a:solidFill>
          <a:srgbClr val="000000"/>
        </a:solidFill>
        <a:latin typeface="Arial" panose="020B0604020202020204"/>
        <a:ea typeface="Arial" panose="020B0604020202020204"/>
        <a:cs typeface="Arial" panose="020B0604020202020204"/>
        <a:sym typeface="Arial" panose="020B060402020202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5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dfce81f19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dfce81f19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g292581b7e23_0_25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7" name="Google Shape;527;g292581b7e23_0_25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55" name="Shape 5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6" name="Google Shape;556;g292a81341b2_3_5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7" name="Google Shape;557;g292a81341b2_3_5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92581b7e2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92581b7e2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92581b7e2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92581b7e2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945" name="Shape 9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6" name="Google Shape;946;g292581b7e23_0_0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7" name="Google Shape;947;g292581b7e23_0_0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g292a81341b2_2_4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7" name="Google Shape;397;g292a81341b2_2_4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292a81341b2_3_79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292a81341b2_3_79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421" name="Shape 4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2" name="Google Shape;422;g292a81341b2_2_36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3" name="Google Shape;423;g292a81341b2_2_36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4dfce81f19_0_45:notes"/>
          <p:cNvSpPr/>
          <p:nvPr>
            <p:ph type="sldImg" idx="2"/>
          </p:nvPr>
        </p:nvSpPr>
        <p:spPr>
          <a:xfrm>
            <a:off x="3813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4dfce81f19_0_45:notes"/>
          <p:cNvSpPr txBox="1"/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tags" Target="../tags/tag2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6.xml"/><Relationship Id="rId7" Type="http://schemas.openxmlformats.org/officeDocument/2006/relationships/image" Target="../media/image10.png"/><Relationship Id="rId6" Type="http://schemas.openxmlformats.org/officeDocument/2006/relationships/tags" Target="../tags/tag5.xml"/><Relationship Id="rId5" Type="http://schemas.openxmlformats.org/officeDocument/2006/relationships/image" Target="../media/image9.png"/><Relationship Id="rId4" Type="http://schemas.openxmlformats.org/officeDocument/2006/relationships/tags" Target="../tags/tag4.xml"/><Relationship Id="rId3" Type="http://schemas.openxmlformats.org/officeDocument/2006/relationships/image" Target="../media/image8.png"/><Relationship Id="rId2" Type="http://schemas.openxmlformats.org/officeDocument/2006/relationships/tags" Target="../tags/tag3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png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11.xml"/><Relationship Id="rId3" Type="http://schemas.openxmlformats.org/officeDocument/2006/relationships/image" Target="../media/image19.png"/><Relationship Id="rId2" Type="http://schemas.openxmlformats.org/officeDocument/2006/relationships/tags" Target="../tags/tag10.xml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png"/><Relationship Id="rId4" Type="http://schemas.openxmlformats.org/officeDocument/2006/relationships/tags" Target="../tags/tag12.xml"/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4" Type="http://schemas.openxmlformats.org/officeDocument/2006/relationships/tags" Target="../tags/tag13.xml"/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ags" Target="../tags/tag14.xml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15.xml"/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tags" Target="../tags/tag16.xml"/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.png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13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s://bit.ly/3A1uf1Q" TargetMode="External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31.xml"/><Relationship Id="rId5" Type="http://schemas.openxmlformats.org/officeDocument/2006/relationships/tags" Target="../tags/tag30.xml"/><Relationship Id="rId4" Type="http://schemas.openxmlformats.org/officeDocument/2006/relationships/tags" Target="../tags/tag29.xml"/><Relationship Id="rId3" Type="http://schemas.openxmlformats.org/officeDocument/2006/relationships/tags" Target="../tags/tag28.xml"/><Relationship Id="rId2" Type="http://schemas.openxmlformats.org/officeDocument/2006/relationships/tags" Target="../tags/tag27.xml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7" Type="http://schemas.openxmlformats.org/officeDocument/2006/relationships/tags" Target="../tags/tag37.xml"/><Relationship Id="rId6" Type="http://schemas.openxmlformats.org/officeDocument/2006/relationships/tags" Target="../tags/tag36.xml"/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9" Type="http://schemas.openxmlformats.org/officeDocument/2006/relationships/tags" Target="../tags/tag45.xml"/><Relationship Id="rId8" Type="http://schemas.openxmlformats.org/officeDocument/2006/relationships/tags" Target="../tags/tag44.xml"/><Relationship Id="rId7" Type="http://schemas.openxmlformats.org/officeDocument/2006/relationships/tags" Target="../tags/tag43.xml"/><Relationship Id="rId6" Type="http://schemas.openxmlformats.org/officeDocument/2006/relationships/tags" Target="../tags/tag42.xml"/><Relationship Id="rId5" Type="http://schemas.openxmlformats.org/officeDocument/2006/relationships/tags" Target="../tags/tag41.xml"/><Relationship Id="rId4" Type="http://schemas.openxmlformats.org/officeDocument/2006/relationships/tags" Target="../tags/tag40.xml"/><Relationship Id="rId3" Type="http://schemas.openxmlformats.org/officeDocument/2006/relationships/tags" Target="../tags/tag39.xml"/><Relationship Id="rId2" Type="http://schemas.openxmlformats.org/officeDocument/2006/relationships/tags" Target="../tags/tag38.xml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5" Type="http://schemas.openxmlformats.org/officeDocument/2006/relationships/tags" Target="../tags/tag49.xml"/><Relationship Id="rId4" Type="http://schemas.openxmlformats.org/officeDocument/2006/relationships/tags" Target="../tags/tag48.xml"/><Relationship Id="rId3" Type="http://schemas.openxmlformats.org/officeDocument/2006/relationships/tags" Target="../tags/tag47.xml"/><Relationship Id="rId2" Type="http://schemas.openxmlformats.org/officeDocument/2006/relationships/tags" Target="../tags/tag46.xml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4" Type="http://schemas.openxmlformats.org/officeDocument/2006/relationships/tags" Target="../tags/tag52.xml"/><Relationship Id="rId3" Type="http://schemas.openxmlformats.org/officeDocument/2006/relationships/tags" Target="../tags/tag51.xml"/><Relationship Id="rId2" Type="http://schemas.openxmlformats.org/officeDocument/2006/relationships/tags" Target="../tags/tag50.xml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7" Type="http://schemas.openxmlformats.org/officeDocument/2006/relationships/tags" Target="../tags/tag58.xml"/><Relationship Id="rId6" Type="http://schemas.openxmlformats.org/officeDocument/2006/relationships/tags" Target="../tags/tag57.xml"/><Relationship Id="rId5" Type="http://schemas.openxmlformats.org/officeDocument/2006/relationships/tags" Target="../tags/tag56.xml"/><Relationship Id="rId4" Type="http://schemas.openxmlformats.org/officeDocument/2006/relationships/tags" Target="../tags/tag55.xml"/><Relationship Id="rId3" Type="http://schemas.openxmlformats.org/officeDocument/2006/relationships/tags" Target="../tags/tag54.xml"/><Relationship Id="rId2" Type="http://schemas.openxmlformats.org/officeDocument/2006/relationships/tags" Target="../tags/tag53.xml"/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5" Type="http://schemas.openxmlformats.org/officeDocument/2006/relationships/tags" Target="../tags/tag67.xml"/><Relationship Id="rId4" Type="http://schemas.openxmlformats.org/officeDocument/2006/relationships/tags" Target="../tags/tag66.xml"/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6" Type="http://schemas.openxmlformats.org/officeDocument/2006/relationships/tags" Target="../tags/tag72.xml"/><Relationship Id="rId5" Type="http://schemas.openxmlformats.org/officeDocument/2006/relationships/tags" Target="../tags/tag71.xml"/><Relationship Id="rId4" Type="http://schemas.openxmlformats.org/officeDocument/2006/relationships/tags" Target="../tags/tag70.xml"/><Relationship Id="rId3" Type="http://schemas.openxmlformats.org/officeDocument/2006/relationships/tags" Target="../tags/tag69.xml"/><Relationship Id="rId2" Type="http://schemas.openxmlformats.org/officeDocument/2006/relationships/tags" Target="../tags/tag68.xml"/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3" Type="http://schemas.openxmlformats.org/officeDocument/2006/relationships/tags" Target="../tags/tag79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4" Type="http://schemas.openxmlformats.org/officeDocument/2006/relationships/image" Target="../media/image7.png"/><Relationship Id="rId3" Type="http://schemas.openxmlformats.org/officeDocument/2006/relationships/tags" Target="../tags/tag80.xml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.png"/><Relationship Id="rId8" Type="http://schemas.openxmlformats.org/officeDocument/2006/relationships/tags" Target="../tags/tag84.xml"/><Relationship Id="rId7" Type="http://schemas.openxmlformats.org/officeDocument/2006/relationships/image" Target="../media/image10.png"/><Relationship Id="rId6" Type="http://schemas.openxmlformats.org/officeDocument/2006/relationships/tags" Target="../tags/tag83.xml"/><Relationship Id="rId5" Type="http://schemas.openxmlformats.org/officeDocument/2006/relationships/image" Target="../media/image9.png"/><Relationship Id="rId4" Type="http://schemas.openxmlformats.org/officeDocument/2006/relationships/tags" Target="../tags/tag82.xml"/><Relationship Id="rId3" Type="http://schemas.openxmlformats.org/officeDocument/2006/relationships/image" Target="../media/image8.png"/><Relationship Id="rId2" Type="http://schemas.openxmlformats.org/officeDocument/2006/relationships/tags" Target="../tags/tag81.xml"/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tags" Target="../tags/tag85.xml"/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6" Type="http://schemas.openxmlformats.org/officeDocument/2006/relationships/image" Target="../media/image14.png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image" Target="../media/image1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4" Type="http://schemas.openxmlformats.org/officeDocument/2006/relationships/image" Target="../media/image17.png"/><Relationship Id="rId3" Type="http://schemas.openxmlformats.org/officeDocument/2006/relationships/image" Target="../media/image13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89.xml"/><Relationship Id="rId3" Type="http://schemas.openxmlformats.org/officeDocument/2006/relationships/image" Target="../media/image19.png"/><Relationship Id="rId2" Type="http://schemas.openxmlformats.org/officeDocument/2006/relationships/tags" Target="../tags/tag88.xml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5" Type="http://schemas.openxmlformats.org/officeDocument/2006/relationships/image" Target="../media/image15.png"/><Relationship Id="rId4" Type="http://schemas.openxmlformats.org/officeDocument/2006/relationships/tags" Target="../tags/tag90.xml"/><Relationship Id="rId3" Type="http://schemas.openxmlformats.org/officeDocument/2006/relationships/image" Target="../media/image17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4.xml.rels><?xml version="1.0" encoding="UTF-8" standalone="yes"?>
<Relationships xmlns="http://schemas.openxmlformats.org/package/2006/relationships"><Relationship Id="rId4" Type="http://schemas.openxmlformats.org/officeDocument/2006/relationships/tags" Target="../tags/tag91.xml"/><Relationship Id="rId3" Type="http://schemas.openxmlformats.org/officeDocument/2006/relationships/image" Target="../media/image22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6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3.png"/><Relationship Id="rId3" Type="http://schemas.openxmlformats.org/officeDocument/2006/relationships/image" Target="../media/image22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tags" Target="../tags/tag92.xml"/><Relationship Id="rId1" Type="http://schemas.openxmlformats.org/officeDocument/2006/relationships/slideMaster" Target="../slideMasters/slideMaster3.xml"/></Relationships>
</file>

<file path=ppt/slideLayouts/_rels/slideLayout68.xml.rels><?xml version="1.0" encoding="UTF-8" standalone="yes"?>
<Relationships xmlns="http://schemas.openxmlformats.org/package/2006/relationships"><Relationship Id="rId5" Type="http://schemas.openxmlformats.org/officeDocument/2006/relationships/image" Target="../media/image20.png"/><Relationship Id="rId4" Type="http://schemas.openxmlformats.org/officeDocument/2006/relationships/tags" Target="../tags/tag93.xml"/><Relationship Id="rId3" Type="http://schemas.openxmlformats.org/officeDocument/2006/relationships/image" Target="../media/image15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3.xml"/></Relationships>
</file>

<file path=ppt/slideLayouts/_rels/slideLayout69.xml.rels><?xml version="1.0" encoding="UTF-8" standalone="yes"?>
<Relationships xmlns="http://schemas.openxmlformats.org/package/2006/relationships"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7.png"/><Relationship Id="rId4" Type="http://schemas.openxmlformats.org/officeDocument/2006/relationships/tags" Target="../tags/tag94.xml"/><Relationship Id="rId3" Type="http://schemas.openxmlformats.org/officeDocument/2006/relationships/image" Target="../media/image2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74.xml.rels><?xml version="1.0" encoding="UTF-8" standalone="yes"?>
<Relationships xmlns="http://schemas.openxmlformats.org/package/2006/relationships"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3.xml"/></Relationships>
</file>

<file path=ppt/slideLayouts/_rels/slideLayout75.xml.rels><?xml version="1.0" encoding="UTF-8" standalone="yes"?>
<Relationships xmlns="http://schemas.openxmlformats.org/package/2006/relationships"><Relationship Id="rId6" Type="http://schemas.openxmlformats.org/officeDocument/2006/relationships/image" Target="../media/image13.png"/><Relationship Id="rId5" Type="http://schemas.openxmlformats.org/officeDocument/2006/relationships/image" Target="../media/image20.png"/><Relationship Id="rId4" Type="http://schemas.openxmlformats.org/officeDocument/2006/relationships/image" Target="../media/image4.png"/><Relationship Id="rId3" Type="http://schemas.openxmlformats.org/officeDocument/2006/relationships/image" Target="../media/image19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_rels/slideLayout76.xml.rels><?xml version="1.0" encoding="UTF-8" standalone="yes"?>
<Relationships xmlns="http://schemas.openxmlformats.org/package/2006/relationships"><Relationship Id="rId4" Type="http://schemas.openxmlformats.org/officeDocument/2006/relationships/image" Target="../media/image15.png"/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77.xml.rels><?xml version="1.0" encoding="UTF-8" standalone="yes"?>
<Relationships xmlns="http://schemas.openxmlformats.org/package/2006/relationships"><Relationship Id="rId4" Type="http://schemas.openxmlformats.org/officeDocument/2006/relationships/image" Target="../media/image19.png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7" Type="http://schemas.openxmlformats.org/officeDocument/2006/relationships/image" Target="../media/image15.png"/><Relationship Id="rId6" Type="http://schemas.openxmlformats.org/officeDocument/2006/relationships/image" Target="../media/image24.png"/><Relationship Id="rId5" Type="http://schemas.openxmlformats.org/officeDocument/2006/relationships/image" Target="../media/image4.png"/><Relationship Id="rId4" Type="http://schemas.openxmlformats.org/officeDocument/2006/relationships/image" Target="../media/image13.png"/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6" Type="http://schemas.openxmlformats.org/officeDocument/2006/relationships/hyperlink" Target="http://bit.ly/2TtBDfr" TargetMode="External"/><Relationship Id="rId5" Type="http://schemas.openxmlformats.org/officeDocument/2006/relationships/hyperlink" Target="http://bit.ly/2TyoMsr" TargetMode="External"/><Relationship Id="rId4" Type="http://schemas.openxmlformats.org/officeDocument/2006/relationships/hyperlink" Target="https://bit.ly/3A1uf1Q" TargetMode="External"/><Relationship Id="rId3" Type="http://schemas.openxmlformats.org/officeDocument/2006/relationships/image" Target="../media/image4.pn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4" Type="http://schemas.openxmlformats.org/officeDocument/2006/relationships/image" Target="../media/image22.png"/><Relationship Id="rId3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646600" y="1864133"/>
            <a:ext cx="8649200" cy="20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33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6096000" y="4615400"/>
            <a:ext cx="3930000" cy="5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358232" y="-429481"/>
            <a:ext cx="12495977" cy="5280883"/>
            <a:chOff x="-268674" y="-322111"/>
            <a:chExt cx="9371983" cy="3960662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225971" y="151646"/>
              <a:ext cx="8692268" cy="1388110"/>
              <a:chOff x="225971" y="151646"/>
              <a:chExt cx="8692268" cy="1388110"/>
            </a:xfrm>
          </p:grpSpPr>
          <p:pic>
            <p:nvPicPr>
              <p:cNvPr id="14" name="Google Shape;14;p2" descr="/Users/vivianliu/Library/Containers/com.kingsoft.wpsoffice.mac/Data/tmp/photoeditapp/20260228160052/temp.pngtemp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6955037" y="151646"/>
                <a:ext cx="1963202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Google Shape;15;p2" descr="/Users/vivianliu/Library/Containers/com.kingsoft.wpsoffice.mac/Data/tmp/photoeditapp/20260228155850/temp.pngtemp"/>
              <p:cNvPicPr preferRelativeResize="0"/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10800000" flipH="1">
                <a:off x="225971" y="151646"/>
                <a:ext cx="1962785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" name="Google Shape;16;p2" descr="/Users/vivianliu/Library/Containers/com.kingsoft.wpsoffice.mac/Data/tmp/photoeditapp/20260228155942/temp.pngtemp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7372164" y="1504250"/>
              <a:ext cx="2700020" cy="50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6"/>
            <a:srcRect t="53277"/>
            <a:stretch>
              <a:fillRect/>
            </a:stretch>
          </p:blipFill>
          <p:spPr>
            <a:xfrm rot="10800000">
              <a:off x="-268674" y="2723000"/>
              <a:ext cx="1861925" cy="915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 descr="/Users/vivianliu/Library/Containers/com.kingsoft.wpsoffice.mac/Data/tmp/photoeditapp/20260228160021/temp.pngtemp"/>
            <p:cNvPicPr preferRelativeResize="0"/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7192624" y="-370975"/>
              <a:ext cx="1861820" cy="1959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type="body" idx="1"/>
          </p:nvPr>
        </p:nvSpPr>
        <p:spPr>
          <a:xfrm>
            <a:off x="960000" y="1417800"/>
            <a:ext cx="10272000" cy="4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8" name="Google Shape;28;p4"/>
          <p:cNvGrpSpPr/>
          <p:nvPr/>
        </p:nvGrpSpPr>
        <p:grpSpPr>
          <a:xfrm>
            <a:off x="156508" y="1783819"/>
            <a:ext cx="11798424" cy="3290365"/>
            <a:chOff x="117381" y="1337864"/>
            <a:chExt cx="8848818" cy="2467774"/>
          </a:xfrm>
        </p:grpSpPr>
        <p:pic>
          <p:nvPicPr>
            <p:cNvPr id="29" name="Google Shape;29;p4" descr="/Users/vivianliu/Library/Containers/com.kingsoft.wpsoffice.mac/Data/tmp/photoeditapp/20260228160308/temp.pngtemp"/>
            <p:cNvPicPr preferRelativeResize="0"/>
            <p:nvPr/>
          </p:nvPicPr>
          <p:blipFill rotWithShape="1">
            <a:blip r:embed="rId2"/>
            <a:srcRect b="23112"/>
            <a:stretch>
              <a:fillRect/>
            </a:stretch>
          </p:blipFill>
          <p:spPr>
            <a:xfrm rot="-5400000">
              <a:off x="7785464" y="2339387"/>
              <a:ext cx="1896745" cy="464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4" descr="/Users/vivianliu/Library/Containers/com.kingsoft.wpsoffice.mac/Data/tmp/photoeditapp/20260228160334/temp.pngtemp"/>
            <p:cNvPicPr preferRelativeResize="0"/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-885049" y="2340293"/>
              <a:ext cx="2467774" cy="4629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type="subTitle" idx="1"/>
          </p:nvPr>
        </p:nvSpPr>
        <p:spPr>
          <a:xfrm>
            <a:off x="6778353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5" name="Google Shape;35;p5"/>
          <p:cNvSpPr txBox="1"/>
          <p:nvPr>
            <p:ph type="subTitle" idx="2"/>
          </p:nvPr>
        </p:nvSpPr>
        <p:spPr>
          <a:xfrm>
            <a:off x="1949860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6" name="Google Shape;36;p5"/>
          <p:cNvSpPr txBox="1"/>
          <p:nvPr>
            <p:ph type="subTitle" idx="3"/>
          </p:nvPr>
        </p:nvSpPr>
        <p:spPr>
          <a:xfrm>
            <a:off x="6778345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type="subTitle" idx="4"/>
          </p:nvPr>
        </p:nvSpPr>
        <p:spPr>
          <a:xfrm>
            <a:off x="1949560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8" name="Google Shape;38;p5"/>
          <p:cNvGrpSpPr/>
          <p:nvPr userDrawn="1"/>
        </p:nvGrpSpPr>
        <p:grpSpPr>
          <a:xfrm>
            <a:off x="271765" y="263048"/>
            <a:ext cx="11674541" cy="6442541"/>
            <a:chOff x="203824" y="197286"/>
            <a:chExt cx="8755906" cy="4831906"/>
          </a:xfrm>
        </p:grpSpPr>
        <p:pic>
          <p:nvPicPr>
            <p:cNvPr id="39" name="Google Shape;39;p5" descr="/Users/vivianliu/Library/Containers/com.kingsoft.wpsoffice.mac/Data/tmp/photoeditapp/20260228160802/temp.pngtemp"/>
            <p:cNvPicPr preferRelativeResize="0"/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-5400000" flipH="1">
              <a:off x="7284074" y="48483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5" descr="/Users/vivianliu/Library/Containers/com.kingsoft.wpsoffice.mac/Data/tmp/photoeditapp/20260228160740/temp.pngtemp"/>
            <p:cNvPicPr preferRelativeResize="0"/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03824" y="364108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" name="Google Shape;41;p5"/>
          <p:cNvGrpSpPr/>
          <p:nvPr userDrawn="1"/>
        </p:nvGrpSpPr>
        <p:grpSpPr>
          <a:xfrm>
            <a:off x="1485784" y="196403"/>
            <a:ext cx="9574223" cy="6459244"/>
            <a:chOff x="1114338" y="147302"/>
            <a:chExt cx="7180667" cy="4844433"/>
          </a:xfrm>
        </p:grpSpPr>
        <p:pic>
          <p:nvPicPr>
            <p:cNvPr id="42" name="Google Shape;42;p5" descr="/Users/vivianliu/Library/Containers/com.kingsoft.wpsoffice.mac/Data/tmp/photoeditapp/20260228160649/temp.pngtemp"/>
            <p:cNvPicPr preferRelativeResize="0"/>
            <p:nvPr>
              <p:custDataLst>
                <p:tags r:id="rId6"/>
              </p:custDataLst>
            </p:nvPr>
          </p:nvPicPr>
          <p:blipFill rotWithShape="1">
            <a:blip r:embed="rId7"/>
            <a:srcRect b="23436"/>
            <a:stretch>
              <a:fillRect/>
            </a:stretch>
          </p:blipFill>
          <p:spPr>
            <a:xfrm>
              <a:off x="1114338" y="4458335"/>
              <a:ext cx="2574925" cy="5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5" descr="/Users/vivianliu/Library/Containers/com.kingsoft.wpsoffice.mac/Data/tmp/photoeditapp/20260228160451/temp.pngtemp"/>
            <p:cNvPicPr preferRelativeResize="0"/>
            <p:nvPr>
              <p:custDataLst>
                <p:tags r:id="rId8"/>
              </p:custDataLst>
            </p:nvPr>
          </p:nvPicPr>
          <p:blipFill rotWithShape="1">
            <a:blip r:embed="rId9"/>
            <a:srcRect t="27541" r="2657"/>
            <a:stretch>
              <a:fillRect/>
            </a:stretch>
          </p:blipFill>
          <p:spPr>
            <a:xfrm>
              <a:off x="5694045" y="147302"/>
              <a:ext cx="2600960" cy="5327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7" name="Google Shape;47;p6"/>
          <p:cNvGrpSpPr/>
          <p:nvPr/>
        </p:nvGrpSpPr>
        <p:grpSpPr>
          <a:xfrm>
            <a:off x="-719607" y="-260123"/>
            <a:ext cx="13046407" cy="7232323"/>
            <a:chOff x="-539705" y="-195092"/>
            <a:chExt cx="9784805" cy="5424242"/>
          </a:xfrm>
        </p:grpSpPr>
        <p:grpSp>
          <p:nvGrpSpPr>
            <p:cNvPr id="48" name="Google Shape;48;p6"/>
            <p:cNvGrpSpPr/>
            <p:nvPr/>
          </p:nvGrpSpPr>
          <p:grpSpPr>
            <a:xfrm rot="899960">
              <a:off x="-340854" y="-99825"/>
              <a:ext cx="955046" cy="1662400"/>
              <a:chOff x="-191200" y="-67425"/>
              <a:chExt cx="955075" cy="1662450"/>
            </a:xfrm>
          </p:grpSpPr>
          <p:cxnSp>
            <p:nvCxnSpPr>
              <p:cNvPr id="49" name="Google Shape;49;p6"/>
              <p:cNvCxnSpPr/>
              <p:nvPr/>
            </p:nvCxnSpPr>
            <p:spPr>
              <a:xfrm flipH="1">
                <a:off x="331275" y="-67425"/>
                <a:ext cx="432600" cy="685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50" name="Google Shape;50;p6"/>
              <p:cNvCxnSpPr/>
              <p:nvPr/>
            </p:nvCxnSpPr>
            <p:spPr>
              <a:xfrm flipH="1">
                <a:off x="-191200" y="247125"/>
                <a:ext cx="865200" cy="1347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</p:grpSp>
        <p:sp>
          <p:nvSpPr>
            <p:cNvPr id="51" name="Google Shape;51;p6"/>
            <p:cNvSpPr/>
            <p:nvPr/>
          </p:nvSpPr>
          <p:spPr>
            <a:xfrm>
              <a:off x="3881150" y="3437425"/>
              <a:ext cx="5363950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52" name="Google Shape;52;p6"/>
            <p:cNvSpPr/>
            <p:nvPr/>
          </p:nvSpPr>
          <p:spPr>
            <a:xfrm>
              <a:off x="3785650" y="4684225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53" name="Google Shape;53;p6"/>
            <p:cNvCxnSpPr/>
            <p:nvPr/>
          </p:nvCxnSpPr>
          <p:spPr>
            <a:xfrm>
              <a:off x="8599175" y="4156375"/>
              <a:ext cx="0" cy="106710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pic>
        <p:nvPicPr>
          <p:cNvPr id="54" name="Google Shape;54;p6" descr="/Users/vivianliu/Library/Containers/com.kingsoft.wpsoffice.mac/Data/tmp/photoeditapp/20260228160854/temp.pngtemp"/>
          <p:cNvPicPr preferRelativeResize="0"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700073" y="6211232"/>
            <a:ext cx="608753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960000" y="1059033"/>
            <a:ext cx="6473600" cy="13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type="subTitle" idx="1"/>
          </p:nvPr>
        </p:nvSpPr>
        <p:spPr>
          <a:xfrm>
            <a:off x="960000" y="2648067"/>
            <a:ext cx="6473600" cy="26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59" name="Google Shape;59;p7"/>
          <p:cNvGrpSpPr/>
          <p:nvPr/>
        </p:nvGrpSpPr>
        <p:grpSpPr>
          <a:xfrm>
            <a:off x="243603" y="-313269"/>
            <a:ext cx="12033064" cy="7118807"/>
            <a:chOff x="182702" y="-234952"/>
            <a:chExt cx="9024798" cy="5339105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98613" y="-283715"/>
              <a:ext cx="1860124" cy="195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" name="Google Shape;61;p7"/>
            <p:cNvGrpSpPr/>
            <p:nvPr/>
          </p:nvGrpSpPr>
          <p:grpSpPr>
            <a:xfrm>
              <a:off x="182702" y="4549372"/>
              <a:ext cx="1318665" cy="554781"/>
              <a:chOff x="184150" y="4403675"/>
              <a:chExt cx="1412300" cy="594175"/>
            </a:xfrm>
          </p:grpSpPr>
          <p:pic>
            <p:nvPicPr>
              <p:cNvPr id="62" name="Google Shape;62;p7"/>
              <p:cNvPicPr preferRelativeResize="0"/>
              <p:nvPr/>
            </p:nvPicPr>
            <p:blipFill rotWithShape="1">
              <a:blip r:embed="rId3"/>
              <a:srcRect r="51777"/>
              <a:stretch>
                <a:fillRect/>
              </a:stretch>
            </p:blipFill>
            <p:spPr>
              <a:xfrm rot="10800000">
                <a:off x="184150" y="4534925"/>
                <a:ext cx="1190051" cy="46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63;p7"/>
              <p:cNvPicPr preferRelativeResize="0"/>
              <p:nvPr>
                <p:custDataLst>
                  <p:tags r:id="rId4"/>
                </p:custDataLst>
              </p:nvPr>
            </p:nvPicPr>
            <p:blipFill rotWithShape="1">
              <a:blip r:embed="rId3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t="-2240" r="42772" b="2230"/>
              <a:stretch>
                <a:fillRect/>
              </a:stretch>
            </p:blipFill>
            <p:spPr>
              <a:xfrm rot="10800000">
                <a:off x="184151" y="4403675"/>
                <a:ext cx="1412299" cy="462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4" name="Google Shape;64;p7"/>
          <p:cNvPicPr preferRelativeResize="0"/>
          <p:nvPr>
            <p:custDataLst>
              <p:tags r:id="rId5"/>
            </p:custDataLst>
          </p:nvPr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941" b="8692"/>
          <a:stretch>
            <a:fillRect/>
          </a:stretch>
        </p:blipFill>
        <p:spPr>
          <a:xfrm flipH="1">
            <a:off x="7061199" y="5108267"/>
            <a:ext cx="5139268" cy="1749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7" name="Google Shape;67;p8"/>
          <p:cNvGrpSpPr/>
          <p:nvPr/>
        </p:nvGrpSpPr>
        <p:grpSpPr>
          <a:xfrm>
            <a:off x="243600" y="202199"/>
            <a:ext cx="11704800" cy="6471700"/>
            <a:chOff x="182700" y="151649"/>
            <a:chExt cx="8778600" cy="4853775"/>
          </a:xfrm>
        </p:grpSpPr>
        <p:pic>
          <p:nvPicPr>
            <p:cNvPr id="68" name="Google Shape;68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32175" y="460399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2700" y="15164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8"/>
          <p:cNvSpPr txBox="1"/>
          <p:nvPr>
            <p:ph type="title"/>
          </p:nvPr>
        </p:nvSpPr>
        <p:spPr>
          <a:xfrm>
            <a:off x="3064800" y="2159000"/>
            <a:ext cx="6062400" cy="2466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665">
                <a:solidFill>
                  <a:schemeClr val="accent2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Google Shape;73;p9"/>
          <p:cNvSpPr txBox="1"/>
          <p:nvPr>
            <p:ph type="title"/>
          </p:nvPr>
        </p:nvSpPr>
        <p:spPr>
          <a:xfrm>
            <a:off x="2847400" y="2030272"/>
            <a:ext cx="6497200" cy="200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146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type="subTitle" idx="1"/>
          </p:nvPr>
        </p:nvSpPr>
        <p:spPr>
          <a:xfrm>
            <a:off x="2847400" y="3790184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" name="图片 0" descr="资源 2@4x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6600" cy="69477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Google Shape;80;p11"/>
          <p:cNvSpPr txBox="1"/>
          <p:nvPr>
            <p:ph type="title" hasCustomPrompt="1"/>
          </p:nvPr>
        </p:nvSpPr>
        <p:spPr>
          <a:xfrm>
            <a:off x="2435567" y="2246700"/>
            <a:ext cx="7324000" cy="19696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8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1" name="Google Shape;81;p11"/>
          <p:cNvSpPr txBox="1"/>
          <p:nvPr>
            <p:ph type="subTitle" idx="1"/>
          </p:nvPr>
        </p:nvSpPr>
        <p:spPr>
          <a:xfrm>
            <a:off x="2435367" y="4318367"/>
            <a:ext cx="7324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noFill/>
        <a:effectLst/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5" name="Google Shape;85;p13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type="subTitle" idx="1"/>
          </p:nvPr>
        </p:nvSpPr>
        <p:spPr>
          <a:xfrm>
            <a:off x="960000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type="subTitle" idx="2"/>
          </p:nvPr>
        </p:nvSpPr>
        <p:spPr>
          <a:xfrm>
            <a:off x="5619867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type="subTitle" idx="3"/>
          </p:nvPr>
        </p:nvSpPr>
        <p:spPr>
          <a:xfrm>
            <a:off x="960000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type="subTitle" idx="4"/>
          </p:nvPr>
        </p:nvSpPr>
        <p:spPr>
          <a:xfrm>
            <a:off x="5619867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type="title" idx="5" hasCustomPrompt="1"/>
          </p:nvPr>
        </p:nvSpPr>
        <p:spPr>
          <a:xfrm>
            <a:off x="1095467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type="title" idx="6" hasCustomPrompt="1"/>
          </p:nvPr>
        </p:nvSpPr>
        <p:spPr>
          <a:xfrm>
            <a:off x="1095467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/>
          <p:nvPr>
            <p:ph type="title" idx="7" hasCustomPrompt="1"/>
          </p:nvPr>
        </p:nvSpPr>
        <p:spPr>
          <a:xfrm>
            <a:off x="5755321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type="title" idx="8" hasCustomPrompt="1"/>
          </p:nvPr>
        </p:nvSpPr>
        <p:spPr>
          <a:xfrm>
            <a:off x="5755321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type="subTitle" idx="9"/>
          </p:nvPr>
        </p:nvSpPr>
        <p:spPr>
          <a:xfrm>
            <a:off x="960000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type="subTitle" idx="13"/>
          </p:nvPr>
        </p:nvSpPr>
        <p:spPr>
          <a:xfrm>
            <a:off x="5619855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type="subTitle" idx="14"/>
          </p:nvPr>
        </p:nvSpPr>
        <p:spPr>
          <a:xfrm>
            <a:off x="960000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type="subTitle" idx="15"/>
          </p:nvPr>
        </p:nvSpPr>
        <p:spPr>
          <a:xfrm>
            <a:off x="5619855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98" name="Google Shape;98;p13"/>
          <p:cNvGrpSpPr/>
          <p:nvPr/>
        </p:nvGrpSpPr>
        <p:grpSpPr>
          <a:xfrm>
            <a:off x="1167133" y="169384"/>
            <a:ext cx="10711601" cy="6462047"/>
            <a:chOff x="875350" y="127038"/>
            <a:chExt cx="8033701" cy="4846535"/>
          </a:xfrm>
        </p:grpSpPr>
        <p:pic>
          <p:nvPicPr>
            <p:cNvPr id="99" name="Google Shape;99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62350" y="4591273"/>
              <a:ext cx="1646700" cy="38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75350" y="127038"/>
              <a:ext cx="797312" cy="185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13"/>
          <p:cNvGrpSpPr/>
          <p:nvPr/>
        </p:nvGrpSpPr>
        <p:grpSpPr>
          <a:xfrm>
            <a:off x="-1318832" y="-152135"/>
            <a:ext cx="13235823" cy="7187301"/>
            <a:chOff x="-989124" y="-114101"/>
            <a:chExt cx="9926867" cy="5390476"/>
          </a:xfrm>
        </p:grpSpPr>
        <p:pic>
          <p:nvPicPr>
            <p:cNvPr id="102" name="Google Shape;102;p1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 flipH="1">
              <a:off x="7472389" y="381102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-989124" y="-114101"/>
              <a:ext cx="2123360" cy="667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6" name="Google Shape;106;p14"/>
          <p:cNvSpPr txBox="1"/>
          <p:nvPr>
            <p:ph type="title"/>
          </p:nvPr>
        </p:nvSpPr>
        <p:spPr>
          <a:xfrm>
            <a:off x="2845033" y="4073000"/>
            <a:ext cx="8396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  <p:sp>
        <p:nvSpPr>
          <p:cNvPr id="107" name="Google Shape;107;p14"/>
          <p:cNvSpPr txBox="1"/>
          <p:nvPr>
            <p:ph type="subTitle" idx="1"/>
          </p:nvPr>
        </p:nvSpPr>
        <p:spPr>
          <a:xfrm>
            <a:off x="2844800" y="1902600"/>
            <a:ext cx="8396000" cy="21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0" name="Google Shape;110;p15"/>
          <p:cNvSpPr txBox="1"/>
          <p:nvPr>
            <p:ph type="title"/>
          </p:nvPr>
        </p:nvSpPr>
        <p:spPr>
          <a:xfrm>
            <a:off x="3947200" y="1976033"/>
            <a:ext cx="5675200" cy="2034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11" name="Google Shape;111;p15"/>
          <p:cNvSpPr txBox="1"/>
          <p:nvPr>
            <p:ph type="title" idx="2" hasCustomPrompt="1"/>
          </p:nvPr>
        </p:nvSpPr>
        <p:spPr>
          <a:xfrm>
            <a:off x="1103369" y="2382833"/>
            <a:ext cx="2660000" cy="12212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/>
          <p:nvPr>
            <p:ph type="subTitle" idx="1"/>
          </p:nvPr>
        </p:nvSpPr>
        <p:spPr>
          <a:xfrm>
            <a:off x="6979933" y="4826033"/>
            <a:ext cx="3596800" cy="802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3" name="Google Shape;113;p15"/>
          <p:cNvGrpSpPr/>
          <p:nvPr/>
        </p:nvGrpSpPr>
        <p:grpSpPr>
          <a:xfrm>
            <a:off x="0" y="0"/>
            <a:ext cx="12191999" cy="6858000"/>
            <a:chOff x="0" y="0"/>
            <a:chExt cx="9143999" cy="5143500"/>
          </a:xfrm>
        </p:grpSpPr>
        <p:pic>
          <p:nvPicPr>
            <p:cNvPr id="114" name="Google Shape;114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>
              <a:off x="0" y="3173625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 rot="10800000" flipH="1">
              <a:off x="0" y="0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6" name="Google Shape;116;p15"/>
            <p:cNvGrpSpPr/>
            <p:nvPr/>
          </p:nvGrpSpPr>
          <p:grpSpPr>
            <a:xfrm flipH="1">
              <a:off x="7056125" y="0"/>
              <a:ext cx="2087874" cy="5143500"/>
              <a:chOff x="4640575" y="0"/>
              <a:chExt cx="2087874" cy="5143500"/>
            </a:xfrm>
          </p:grpSpPr>
          <p:pic>
            <p:nvPicPr>
              <p:cNvPr id="117" name="Google Shape;117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>
                <a:off x="4640575" y="3173625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118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 rot="10800000" flipH="1">
                <a:off x="4640575" y="0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9" name="Google Shape;119;p15"/>
          <p:cNvGrpSpPr/>
          <p:nvPr/>
        </p:nvGrpSpPr>
        <p:grpSpPr>
          <a:xfrm>
            <a:off x="4450819" y="102095"/>
            <a:ext cx="3290365" cy="6653811"/>
            <a:chOff x="3338114" y="76571"/>
            <a:chExt cx="2467774" cy="4990358"/>
          </a:xfrm>
        </p:grpSpPr>
        <p:pic>
          <p:nvPicPr>
            <p:cNvPr id="120" name="Google Shape;120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338114" y="7657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3338114" y="46039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4" name="Google Shape;124;p1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" name="Google Shape;125;p16"/>
          <p:cNvPicPr preferRelativeResize="0"/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11234279" y="6114365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239373" y="202200"/>
            <a:ext cx="9848227" cy="6462956"/>
            <a:chOff x="179530" y="151650"/>
            <a:chExt cx="7386170" cy="4847217"/>
          </a:xfrm>
        </p:grpSpPr>
        <p:pic>
          <p:nvPicPr>
            <p:cNvPr id="127" name="Google Shape;127;p16"/>
            <p:cNvPicPr preferRelativeResize="0"/>
            <p:nvPr>
              <p:custDataLst>
                <p:tags r:id="rId4"/>
              </p:custDataLst>
            </p:nvPr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1402" b="23693"/>
            <a:stretch>
              <a:fillRect/>
            </a:stretch>
          </p:blipFill>
          <p:spPr>
            <a:xfrm>
              <a:off x="179530" y="4478792"/>
              <a:ext cx="2380425" cy="52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6"/>
            <p:cNvPicPr preferRelativeResize="0"/>
            <p:nvPr/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-542" b="23693"/>
            <a:stretch>
              <a:fillRect/>
            </a:stretch>
          </p:blipFill>
          <p:spPr>
            <a:xfrm rot="10800000">
              <a:off x="4864399" y="151650"/>
              <a:ext cx="2701301" cy="520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1" name="Google Shape;131;p1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32" name="Google Shape;132;p17"/>
          <p:cNvGrpSpPr/>
          <p:nvPr/>
        </p:nvGrpSpPr>
        <p:grpSpPr>
          <a:xfrm>
            <a:off x="243456" y="202845"/>
            <a:ext cx="11709509" cy="6454841"/>
            <a:chOff x="182592" y="152134"/>
            <a:chExt cx="8782132" cy="4841131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>
              <a:off x="7720725" y="3846041"/>
              <a:ext cx="1243999" cy="1147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 rot="10800000">
              <a:off x="182592" y="152134"/>
              <a:ext cx="957599" cy="883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17"/>
          <p:cNvPicPr preferRelativeResize="0"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468" y="5879435"/>
            <a:ext cx="3290364" cy="103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-728665" y="1941097"/>
            <a:ext cx="2415101" cy="5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9" name="Google Shape;139;p1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" name="Google Shape;140;p18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64201" y="198633"/>
            <a:ext cx="2333432" cy="541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8"/>
          <p:cNvGrpSpPr/>
          <p:nvPr/>
        </p:nvGrpSpPr>
        <p:grpSpPr>
          <a:xfrm>
            <a:off x="7" y="5980995"/>
            <a:ext cx="7290865" cy="675679"/>
            <a:chOff x="1798830" y="4485746"/>
            <a:chExt cx="5468149" cy="506759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7948"/>
            <a:stretch>
              <a:fillRect/>
            </a:stretch>
          </p:blipFill>
          <p:spPr>
            <a:xfrm rot="10800000">
              <a:off x="3338099" y="4628330"/>
              <a:ext cx="2467776" cy="364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98830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799205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_1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7" name="Google Shape;147;p1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1" name="Google Shape;151;p19"/>
          <p:cNvGrpSpPr/>
          <p:nvPr/>
        </p:nvGrpSpPr>
        <p:grpSpPr>
          <a:xfrm>
            <a:off x="231599" y="199868"/>
            <a:ext cx="11722336" cy="6723676"/>
            <a:chOff x="173699" y="149901"/>
            <a:chExt cx="8791752" cy="5042757"/>
          </a:xfrm>
        </p:grpSpPr>
        <p:pic>
          <p:nvPicPr>
            <p:cNvPr id="152" name="Google Shape;152;p19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44626" y="44170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9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3699" y="3609676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9"/>
            <p:cNvPicPr preferRelativeResize="0"/>
            <p:nvPr>
              <p:custDataLst>
                <p:tags r:id="rId4"/>
              </p:custDataLst>
            </p:nvPr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7002249" y="149901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0_1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7" name="Google Shape;157;p2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8" name="Google Shape;158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-5400000">
            <a:off x="235099" y="51479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0"/>
          <p:cNvGrpSpPr/>
          <p:nvPr/>
        </p:nvGrpSpPr>
        <p:grpSpPr>
          <a:xfrm>
            <a:off x="-189337" y="-711489"/>
            <a:ext cx="12569739" cy="8474040"/>
            <a:chOff x="-142003" y="-533617"/>
            <a:chExt cx="9427304" cy="6355530"/>
          </a:xfrm>
        </p:grpSpPr>
        <p:grpSp>
          <p:nvGrpSpPr>
            <p:cNvPr id="160" name="Google Shape;160;p20"/>
            <p:cNvGrpSpPr/>
            <p:nvPr/>
          </p:nvGrpSpPr>
          <p:grpSpPr>
            <a:xfrm>
              <a:off x="-142003" y="-533617"/>
              <a:ext cx="579444" cy="2237680"/>
              <a:chOff x="-142003" y="-533617"/>
              <a:chExt cx="579444" cy="2237680"/>
            </a:xfrm>
          </p:grpSpPr>
          <p:pic>
            <p:nvPicPr>
              <p:cNvPr id="161" name="Google Shape;161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162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3" name="Google Shape;163;p20"/>
            <p:cNvGrpSpPr/>
            <p:nvPr/>
          </p:nvGrpSpPr>
          <p:grpSpPr>
            <a:xfrm>
              <a:off x="8705857" y="3584233"/>
              <a:ext cx="579444" cy="2237680"/>
              <a:chOff x="-142003" y="-533617"/>
              <a:chExt cx="579444" cy="2237680"/>
            </a:xfrm>
          </p:grpSpPr>
          <p:pic>
            <p:nvPicPr>
              <p:cNvPr id="164" name="Google Shape;164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165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6" name="Google Shape;166;p20"/>
          <p:cNvGrpSpPr/>
          <p:nvPr/>
        </p:nvGrpSpPr>
        <p:grpSpPr>
          <a:xfrm>
            <a:off x="-91267" y="0"/>
            <a:ext cx="12027216" cy="6502333"/>
            <a:chOff x="-68450" y="0"/>
            <a:chExt cx="9020412" cy="4876750"/>
          </a:xfrm>
        </p:grpSpPr>
        <p:sp>
          <p:nvSpPr>
            <p:cNvPr id="167" name="Google Shape;167;p20"/>
            <p:cNvSpPr/>
            <p:nvPr/>
          </p:nvSpPr>
          <p:spPr>
            <a:xfrm rot="10800000" flipH="1">
              <a:off x="4000500" y="353400"/>
              <a:ext cx="4951462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168" name="Google Shape;168;p20"/>
            <p:cNvSpPr/>
            <p:nvPr/>
          </p:nvSpPr>
          <p:spPr>
            <a:xfrm rot="10800000" flipH="1">
              <a:off x="4572000" y="0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69" name="Google Shape;169;p20"/>
            <p:cNvCxnSpPr/>
            <p:nvPr/>
          </p:nvCxnSpPr>
          <p:spPr>
            <a:xfrm rot="10800000">
              <a:off x="-68450" y="4876750"/>
              <a:ext cx="1150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0_1_1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2" name="Google Shape;172;p2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3" name="Google Shape;173;p21"/>
          <p:cNvGrpSpPr/>
          <p:nvPr/>
        </p:nvGrpSpPr>
        <p:grpSpPr>
          <a:xfrm>
            <a:off x="10094435" y="3428999"/>
            <a:ext cx="1895232" cy="3226687"/>
            <a:chOff x="7570826" y="2571749"/>
            <a:chExt cx="1421424" cy="2420015"/>
          </a:xfrm>
        </p:grpSpPr>
        <p:pic>
          <p:nvPicPr>
            <p:cNvPr id="174" name="Google Shape;174;p2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602537" y="3437762"/>
              <a:ext cx="2255726" cy="52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1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 rot="-5400000">
              <a:off x="7283287" y="3316100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6" name="Google Shape;176;p21"/>
          <p:cNvPicPr preferRelativeResize="0"/>
          <p:nvPr/>
        </p:nvPicPr>
        <p:blipFill rotWithShape="1">
          <a:blip r:embed="rId4"/>
          <a:srcRect r="40712"/>
          <a:stretch>
            <a:fillRect/>
          </a:stretch>
        </p:blipFill>
        <p:spPr>
          <a:xfrm rot="10800000">
            <a:off x="245536" y="208933"/>
            <a:ext cx="1950797" cy="617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9" name="Google Shape;179;p22"/>
          <p:cNvSpPr txBox="1"/>
          <p:nvPr>
            <p:ph type="title"/>
          </p:nvPr>
        </p:nvSpPr>
        <p:spPr>
          <a:xfrm>
            <a:off x="960000" y="1670300"/>
            <a:ext cx="3904000" cy="21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0" name="Google Shape;180;p22"/>
          <p:cNvSpPr txBox="1"/>
          <p:nvPr>
            <p:ph type="subTitle" idx="1"/>
          </p:nvPr>
        </p:nvSpPr>
        <p:spPr>
          <a:xfrm>
            <a:off x="960000" y="3788980"/>
            <a:ext cx="3904000" cy="1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2"/>
          <p:cNvSpPr/>
          <p:nvPr>
            <p:ph type="pic" idx="2"/>
          </p:nvPr>
        </p:nvSpPr>
        <p:spPr>
          <a:xfrm>
            <a:off x="5257800" y="711833"/>
            <a:ext cx="5983600" cy="5434400"/>
          </a:xfrm>
          <a:prstGeom prst="snip1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82" name="Google Shape;182;p22"/>
          <p:cNvGrpSpPr/>
          <p:nvPr/>
        </p:nvGrpSpPr>
        <p:grpSpPr>
          <a:xfrm>
            <a:off x="241300" y="217667"/>
            <a:ext cx="6324600" cy="488967"/>
            <a:chOff x="180975" y="163250"/>
            <a:chExt cx="4743450" cy="366725"/>
          </a:xfrm>
        </p:grpSpPr>
        <p:sp>
          <p:nvSpPr>
            <p:cNvPr id="183" name="Google Shape;183;p22"/>
            <p:cNvSpPr/>
            <p:nvPr/>
          </p:nvSpPr>
          <p:spPr>
            <a:xfrm>
              <a:off x="180975" y="163250"/>
              <a:ext cx="4743450" cy="366725"/>
            </a:xfrm>
            <a:custGeom>
              <a:avLst/>
              <a:gdLst/>
              <a:ahLst/>
              <a:cxnLst/>
              <a:rect l="l" t="t" r="r" b="b"/>
              <a:pathLst>
                <a:path w="189738" h="14669" extrusionOk="0">
                  <a:moveTo>
                    <a:pt x="0" y="0"/>
                  </a:moveTo>
                  <a:lnTo>
                    <a:pt x="14668" y="14669"/>
                  </a:lnTo>
                  <a:lnTo>
                    <a:pt x="39243" y="14669"/>
                  </a:lnTo>
                  <a:lnTo>
                    <a:pt x="47149" y="6763"/>
                  </a:lnTo>
                  <a:lnTo>
                    <a:pt x="69723" y="6763"/>
                  </a:lnTo>
                  <a:lnTo>
                    <a:pt x="74057" y="2429"/>
                  </a:lnTo>
                  <a:lnTo>
                    <a:pt x="97536" y="2429"/>
                  </a:lnTo>
                  <a:lnTo>
                    <a:pt x="103561" y="8453"/>
                  </a:lnTo>
                  <a:lnTo>
                    <a:pt x="189738" y="8453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84" name="Google Shape;184;p22"/>
            <p:cNvCxnSpPr/>
            <p:nvPr/>
          </p:nvCxnSpPr>
          <p:spPr>
            <a:xfrm>
              <a:off x="180975" y="295200"/>
              <a:ext cx="26289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cxnSp>
        <p:nvCxnSpPr>
          <p:cNvPr id="185" name="Google Shape;185;p22"/>
          <p:cNvCxnSpPr/>
          <p:nvPr/>
        </p:nvCxnSpPr>
        <p:spPr>
          <a:xfrm rot="10800000" flipH="1">
            <a:off x="635000" y="60705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6" name="Google Shape;186;p22"/>
          <p:cNvCxnSpPr/>
          <p:nvPr/>
        </p:nvCxnSpPr>
        <p:spPr>
          <a:xfrm rot="10800000" flipH="1">
            <a:off x="241300" y="64007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87" name="Google Shape;187;p22"/>
          <p:cNvPicPr preferRelativeResize="0"/>
          <p:nvPr>
            <p:custDataLst>
              <p:tags r:id="rId2"/>
            </p:custDataLst>
          </p:nvPr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855" b="9990"/>
          <a:stretch>
            <a:fillRect/>
          </a:stretch>
        </p:blipFill>
        <p:spPr>
          <a:xfrm>
            <a:off x="241300" y="5584559"/>
            <a:ext cx="3163368" cy="1082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0" name="Google Shape;190;p23"/>
          <p:cNvSpPr txBox="1"/>
          <p:nvPr>
            <p:ph type="title"/>
          </p:nvPr>
        </p:nvSpPr>
        <p:spPr>
          <a:xfrm>
            <a:off x="950967" y="2038151"/>
            <a:ext cx="4020000" cy="15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3"/>
          <p:cNvSpPr txBox="1"/>
          <p:nvPr>
            <p:ph type="subTitle" idx="1"/>
          </p:nvPr>
        </p:nvSpPr>
        <p:spPr>
          <a:xfrm>
            <a:off x="950967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2" name="Google Shape;192;p23"/>
          <p:cNvGrpSpPr/>
          <p:nvPr/>
        </p:nvGrpSpPr>
        <p:grpSpPr>
          <a:xfrm>
            <a:off x="-1397397" y="151836"/>
            <a:ext cx="14727364" cy="6706164"/>
            <a:chOff x="-1048048" y="113877"/>
            <a:chExt cx="11045523" cy="5029623"/>
          </a:xfrm>
        </p:grpSpPr>
        <p:pic>
          <p:nvPicPr>
            <p:cNvPr id="193" name="Google Shape;193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-1245774" y="9185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7727426" y="38758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" name="Google Shape;195;p23"/>
          <p:cNvGrpSpPr/>
          <p:nvPr/>
        </p:nvGrpSpPr>
        <p:grpSpPr>
          <a:xfrm>
            <a:off x="-764001" y="6193424"/>
            <a:ext cx="3316248" cy="804441"/>
            <a:chOff x="162825" y="4587541"/>
            <a:chExt cx="1763711" cy="427833"/>
          </a:xfrm>
        </p:grpSpPr>
        <p:pic>
          <p:nvPicPr>
            <p:cNvPr id="196" name="Google Shape;196;p23"/>
            <p:cNvPicPr preferRelativeResize="0"/>
            <p:nvPr/>
          </p:nvPicPr>
          <p:blipFill>
            <a:blip r:embed="rId3">
              <a:alphaModFix amt="46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62825" y="4648923"/>
              <a:ext cx="1578400" cy="36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19963" y="4758475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3"/>
            <p:cNvPicPr preferRelativeResize="0"/>
            <p:nvPr/>
          </p:nvPicPr>
          <p:blipFill>
            <a:blip r:embed="rId3">
              <a:alphaModFix amt="88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40163" y="4587541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9" name="Google Shape;199;p23"/>
          <p:cNvPicPr preferRelativeResize="0"/>
          <p:nvPr>
            <p:custDataLst>
              <p:tags r:id="rId4"/>
            </p:custDataLst>
          </p:nvPr>
        </p:nvPicPr>
        <p:blipFill rotWithShape="1"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25997"/>
          <a:stretch>
            <a:fillRect/>
          </a:stretch>
        </p:blipFill>
        <p:spPr>
          <a:xfrm rot="10800000">
            <a:off x="586892" y="200037"/>
            <a:ext cx="4851235" cy="743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2" name="Google Shape;202;p24"/>
          <p:cNvSpPr txBox="1"/>
          <p:nvPr>
            <p:ph type="title"/>
          </p:nvPr>
        </p:nvSpPr>
        <p:spPr>
          <a:xfrm>
            <a:off x="7221033" y="2591160"/>
            <a:ext cx="40200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4"/>
          <p:cNvSpPr txBox="1"/>
          <p:nvPr>
            <p:ph type="subTitle" idx="1"/>
          </p:nvPr>
        </p:nvSpPr>
        <p:spPr>
          <a:xfrm>
            <a:off x="7221033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4" name="Google Shape;204;p24"/>
          <p:cNvGrpSpPr/>
          <p:nvPr/>
        </p:nvGrpSpPr>
        <p:grpSpPr>
          <a:xfrm>
            <a:off x="-954245" y="-1213865"/>
            <a:ext cx="12974855" cy="7765988"/>
            <a:chOff x="-715684" y="-910399"/>
            <a:chExt cx="9731141" cy="5824491"/>
          </a:xfrm>
        </p:grpSpPr>
        <p:pic>
          <p:nvPicPr>
            <p:cNvPr id="205" name="Google Shape;205;p2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8100000">
              <a:off x="-222201" y="-474253"/>
              <a:ext cx="2186986" cy="2301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4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6924987" y="201250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24"/>
            <p:cNvPicPr preferRelativeResize="0"/>
            <p:nvPr>
              <p:custDataLst>
                <p:tags r:id="rId4"/>
              </p:custDataLst>
            </p:nvPr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>
              <a:off x="7393751" y="941943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24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488576" y="44511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9" name="Google Shape;209;p24"/>
          <p:cNvGrpSpPr/>
          <p:nvPr/>
        </p:nvGrpSpPr>
        <p:grpSpPr>
          <a:xfrm>
            <a:off x="-59912" y="-82356"/>
            <a:ext cx="12315389" cy="7032088"/>
            <a:chOff x="-44934" y="-61767"/>
            <a:chExt cx="9236542" cy="5274066"/>
          </a:xfrm>
        </p:grpSpPr>
        <p:pic>
          <p:nvPicPr>
            <p:cNvPr id="210" name="Google Shape;210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7004083" y="4437200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-44934" y="-61767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4" name="Google Shape;214;p2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5" name="Google Shape;215;p25"/>
          <p:cNvSpPr txBox="1"/>
          <p:nvPr>
            <p:ph type="body" idx="1"/>
          </p:nvPr>
        </p:nvSpPr>
        <p:spPr>
          <a:xfrm>
            <a:off x="960000" y="1417800"/>
            <a:ext cx="10272000" cy="14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_1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8" name="Google Shape;218;p2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9" name="Google Shape;219;p26"/>
          <p:cNvSpPr txBox="1"/>
          <p:nvPr>
            <p:ph type="body" idx="1"/>
          </p:nvPr>
        </p:nvSpPr>
        <p:spPr>
          <a:xfrm>
            <a:off x="960000" y="1417800"/>
            <a:ext cx="10272000" cy="47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20" name="Google Shape;220;p26"/>
          <p:cNvGrpSpPr/>
          <p:nvPr/>
        </p:nvGrpSpPr>
        <p:grpSpPr>
          <a:xfrm>
            <a:off x="8300883" y="2859848"/>
            <a:ext cx="5168068" cy="5168100"/>
            <a:chOff x="6225662" y="2144886"/>
            <a:chExt cx="3876051" cy="3876075"/>
          </a:xfrm>
        </p:grpSpPr>
        <p:pic>
          <p:nvPicPr>
            <p:cNvPr id="221" name="Google Shape;221;p26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35626" y="4406681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26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2700011">
              <a:off x="6828302" y="2677518"/>
              <a:ext cx="2670770" cy="28108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5" name="Google Shape;225;p2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6" name="Google Shape;226;p27"/>
          <p:cNvSpPr txBox="1"/>
          <p:nvPr>
            <p:ph type="subTitle" idx="1"/>
          </p:nvPr>
        </p:nvSpPr>
        <p:spPr>
          <a:xfrm>
            <a:off x="6460817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7"/>
          <p:cNvSpPr txBox="1"/>
          <p:nvPr>
            <p:ph type="subTitle" idx="2"/>
          </p:nvPr>
        </p:nvSpPr>
        <p:spPr>
          <a:xfrm>
            <a:off x="1165584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8" name="Google Shape;228;p27"/>
          <p:cNvGrpSpPr/>
          <p:nvPr/>
        </p:nvGrpSpPr>
        <p:grpSpPr>
          <a:xfrm>
            <a:off x="369900" y="6138669"/>
            <a:ext cx="4723665" cy="559733"/>
            <a:chOff x="277425" y="4604002"/>
            <a:chExt cx="3542749" cy="419800"/>
          </a:xfrm>
        </p:grpSpPr>
        <p:pic>
          <p:nvPicPr>
            <p:cNvPr id="229" name="Google Shape;229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277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1352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" name="Google Shape;231;p27"/>
          <p:cNvGrpSpPr/>
          <p:nvPr/>
        </p:nvGrpSpPr>
        <p:grpSpPr>
          <a:xfrm rot="10800000">
            <a:off x="757767" y="6178467"/>
            <a:ext cx="7730067" cy="307000"/>
            <a:chOff x="5873750" y="218475"/>
            <a:chExt cx="5797550" cy="230250"/>
          </a:xfrm>
        </p:grpSpPr>
        <p:cxnSp>
          <p:nvCxnSpPr>
            <p:cNvPr id="232" name="Google Shape;232;p27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33" name="Google Shape;233;p27"/>
            <p:cNvSpPr/>
            <p:nvPr/>
          </p:nvSpPr>
          <p:spPr>
            <a:xfrm>
              <a:off x="6800850" y="218475"/>
              <a:ext cx="4870450" cy="230250"/>
            </a:xfrm>
            <a:custGeom>
              <a:avLst/>
              <a:gdLst/>
              <a:ahLst/>
              <a:cxnLst/>
              <a:rect l="l" t="t" r="r" b="b"/>
              <a:pathLst>
                <a:path w="194818" h="9210" extrusionOk="0">
                  <a:moveTo>
                    <a:pt x="194818" y="0"/>
                  </a:moveTo>
                  <a:lnTo>
                    <a:pt x="43688" y="233"/>
                  </a:lnTo>
                  <a:lnTo>
                    <a:pt x="38505" y="9210"/>
                  </a:lnTo>
                  <a:lnTo>
                    <a:pt x="10160" y="9210"/>
                  </a:lnTo>
                  <a:lnTo>
                    <a:pt x="0" y="921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6" name="Google Shape;236;p2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7" name="Google Shape;237;p28"/>
          <p:cNvSpPr txBox="1"/>
          <p:nvPr>
            <p:ph type="subTitle" idx="1"/>
          </p:nvPr>
        </p:nvSpPr>
        <p:spPr>
          <a:xfrm>
            <a:off x="960000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8"/>
          <p:cNvSpPr txBox="1"/>
          <p:nvPr>
            <p:ph type="subTitle" idx="2"/>
          </p:nvPr>
        </p:nvSpPr>
        <p:spPr>
          <a:xfrm>
            <a:off x="4784864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8"/>
          <p:cNvSpPr txBox="1"/>
          <p:nvPr>
            <p:ph type="subTitle" idx="3"/>
          </p:nvPr>
        </p:nvSpPr>
        <p:spPr>
          <a:xfrm>
            <a:off x="8592803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8"/>
          <p:cNvSpPr txBox="1"/>
          <p:nvPr>
            <p:ph type="subTitle" idx="4"/>
          </p:nvPr>
        </p:nvSpPr>
        <p:spPr>
          <a:xfrm>
            <a:off x="960000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1" name="Google Shape;241;p28"/>
          <p:cNvSpPr txBox="1"/>
          <p:nvPr>
            <p:ph type="subTitle" idx="5"/>
          </p:nvPr>
        </p:nvSpPr>
        <p:spPr>
          <a:xfrm>
            <a:off x="4784868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2" name="Google Shape;242;p28"/>
          <p:cNvSpPr txBox="1"/>
          <p:nvPr>
            <p:ph type="subTitle" idx="6"/>
          </p:nvPr>
        </p:nvSpPr>
        <p:spPr>
          <a:xfrm>
            <a:off x="8592804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43" name="Google Shape;243;p28"/>
          <p:cNvGrpSpPr/>
          <p:nvPr/>
        </p:nvGrpSpPr>
        <p:grpSpPr>
          <a:xfrm>
            <a:off x="7831667" y="299084"/>
            <a:ext cx="3920067" cy="299233"/>
            <a:chOff x="5873750" y="224313"/>
            <a:chExt cx="2940050" cy="224425"/>
          </a:xfrm>
        </p:grpSpPr>
        <p:cxnSp>
          <p:nvCxnSpPr>
            <p:cNvPr id="244" name="Google Shape;244;p28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45" name="Google Shape;245;p28"/>
            <p:cNvSpPr/>
            <p:nvPr/>
          </p:nvSpPr>
          <p:spPr>
            <a:xfrm rot="10800000">
              <a:off x="6800850" y="224313"/>
              <a:ext cx="2012950" cy="224425"/>
            </a:xfrm>
            <a:custGeom>
              <a:avLst/>
              <a:gdLst/>
              <a:ahLst/>
              <a:cxnLst/>
              <a:rect l="l" t="t" r="r" b="b"/>
              <a:pathLst>
                <a:path w="80518" h="8977" extrusionOk="0">
                  <a:moveTo>
                    <a:pt x="0" y="8977"/>
                  </a:moveTo>
                  <a:lnTo>
                    <a:pt x="36830" y="8977"/>
                  </a:lnTo>
                  <a:lnTo>
                    <a:pt x="42013" y="0"/>
                  </a:lnTo>
                  <a:lnTo>
                    <a:pt x="70358" y="0"/>
                  </a:lnTo>
                  <a:lnTo>
                    <a:pt x="80518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grpSp>
        <p:nvGrpSpPr>
          <p:cNvPr id="246" name="Google Shape;246;p28"/>
          <p:cNvGrpSpPr/>
          <p:nvPr/>
        </p:nvGrpSpPr>
        <p:grpSpPr>
          <a:xfrm>
            <a:off x="4165600" y="6147133"/>
            <a:ext cx="4732868" cy="516135"/>
            <a:chOff x="3124200" y="4610350"/>
            <a:chExt cx="3549651" cy="387101"/>
          </a:xfrm>
        </p:grpSpPr>
        <p:pic>
          <p:nvPicPr>
            <p:cNvPr id="247" name="Google Shape;247;p28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58031" b="6290"/>
            <a:stretch>
              <a:fillRect/>
            </a:stretch>
          </p:blipFill>
          <p:spPr>
            <a:xfrm>
              <a:off x="4245892" y="4610350"/>
              <a:ext cx="2427959" cy="38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295" t="76293"/>
            <a:stretch>
              <a:fillRect/>
            </a:stretch>
          </p:blipFill>
          <p:spPr>
            <a:xfrm rot="10800000">
              <a:off x="3124200" y="4639375"/>
              <a:ext cx="1505849" cy="329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1" name="Google Shape;251;p2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" name="Google Shape;252;p29"/>
          <p:cNvSpPr txBox="1"/>
          <p:nvPr>
            <p:ph type="subTitle" idx="1"/>
          </p:nvPr>
        </p:nvSpPr>
        <p:spPr>
          <a:xfrm>
            <a:off x="953449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9"/>
          <p:cNvSpPr txBox="1"/>
          <p:nvPr>
            <p:ph type="subTitle" idx="2"/>
          </p:nvPr>
        </p:nvSpPr>
        <p:spPr>
          <a:xfrm>
            <a:off x="4686249" y="2704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9"/>
          <p:cNvSpPr txBox="1"/>
          <p:nvPr>
            <p:ph type="subTitle" idx="3"/>
          </p:nvPr>
        </p:nvSpPr>
        <p:spPr>
          <a:xfrm>
            <a:off x="8428083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9"/>
          <p:cNvSpPr txBox="1"/>
          <p:nvPr>
            <p:ph type="subTitle" idx="4"/>
          </p:nvPr>
        </p:nvSpPr>
        <p:spPr>
          <a:xfrm>
            <a:off x="953449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6" name="Google Shape;256;p29"/>
          <p:cNvSpPr txBox="1"/>
          <p:nvPr>
            <p:ph type="subTitle" idx="5"/>
          </p:nvPr>
        </p:nvSpPr>
        <p:spPr>
          <a:xfrm>
            <a:off x="4686256" y="2257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7" name="Google Shape;257;p29"/>
          <p:cNvSpPr txBox="1"/>
          <p:nvPr>
            <p:ph type="subTitle" idx="6"/>
          </p:nvPr>
        </p:nvSpPr>
        <p:spPr>
          <a:xfrm>
            <a:off x="8428087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58" name="Google Shape;258;p29"/>
          <p:cNvGrpSpPr/>
          <p:nvPr/>
        </p:nvGrpSpPr>
        <p:grpSpPr>
          <a:xfrm>
            <a:off x="6109101" y="39300"/>
            <a:ext cx="5843499" cy="850967"/>
            <a:chOff x="4581826" y="29475"/>
            <a:chExt cx="4382624" cy="638225"/>
          </a:xfrm>
        </p:grpSpPr>
        <p:pic>
          <p:nvPicPr>
            <p:cNvPr id="259" name="Google Shape;259;p29"/>
            <p:cNvPicPr preferRelativeResize="0"/>
            <p:nvPr/>
          </p:nvPicPr>
          <p:blipFill rotWithShape="1">
            <a:blip r:embed="rId2"/>
            <a:srcRect l="3250"/>
            <a:stretch>
              <a:fillRect/>
            </a:stretch>
          </p:blipFill>
          <p:spPr>
            <a:xfrm flipH="1">
              <a:off x="6999925" y="29475"/>
              <a:ext cx="1964525" cy="638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9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4581826" y="367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" name="Google Shape;261;p29"/>
          <p:cNvPicPr preferRelativeResize="0"/>
          <p:nvPr/>
        </p:nvPicPr>
        <p:blipFill rotWithShape="1">
          <a:blip r:embed="rId4"/>
          <a:srcRect l="3855" b="9990"/>
          <a:stretch>
            <a:fillRect/>
          </a:stretch>
        </p:blipFill>
        <p:spPr>
          <a:xfrm flipH="1">
            <a:off x="9146197" y="5699736"/>
            <a:ext cx="2806403" cy="960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4" name="Google Shape;264;p3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5" name="Google Shape;265;p30"/>
          <p:cNvSpPr txBox="1"/>
          <p:nvPr>
            <p:ph type="subTitle" idx="1"/>
          </p:nvPr>
        </p:nvSpPr>
        <p:spPr>
          <a:xfrm>
            <a:off x="2451797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30"/>
          <p:cNvSpPr txBox="1"/>
          <p:nvPr>
            <p:ph type="subTitle" idx="2"/>
          </p:nvPr>
        </p:nvSpPr>
        <p:spPr>
          <a:xfrm>
            <a:off x="7102603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0"/>
          <p:cNvSpPr txBox="1"/>
          <p:nvPr>
            <p:ph type="subTitle" idx="3"/>
          </p:nvPr>
        </p:nvSpPr>
        <p:spPr>
          <a:xfrm>
            <a:off x="2451797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30"/>
          <p:cNvSpPr txBox="1"/>
          <p:nvPr>
            <p:ph type="subTitle" idx="4"/>
          </p:nvPr>
        </p:nvSpPr>
        <p:spPr>
          <a:xfrm>
            <a:off x="7102603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30"/>
          <p:cNvSpPr txBox="1"/>
          <p:nvPr>
            <p:ph type="subTitle" idx="5"/>
          </p:nvPr>
        </p:nvSpPr>
        <p:spPr>
          <a:xfrm>
            <a:off x="24517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0" name="Google Shape;270;p30"/>
          <p:cNvSpPr txBox="1"/>
          <p:nvPr>
            <p:ph type="subTitle" idx="6"/>
          </p:nvPr>
        </p:nvSpPr>
        <p:spPr>
          <a:xfrm>
            <a:off x="24517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1" name="Google Shape;271;p30"/>
          <p:cNvSpPr txBox="1"/>
          <p:nvPr>
            <p:ph type="subTitle" idx="7"/>
          </p:nvPr>
        </p:nvSpPr>
        <p:spPr>
          <a:xfrm>
            <a:off x="71025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2" name="Google Shape;272;p30"/>
          <p:cNvSpPr txBox="1"/>
          <p:nvPr>
            <p:ph type="subTitle" idx="8"/>
          </p:nvPr>
        </p:nvSpPr>
        <p:spPr>
          <a:xfrm>
            <a:off x="71025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73" name="Google Shape;273;p30"/>
          <p:cNvGrpSpPr/>
          <p:nvPr/>
        </p:nvGrpSpPr>
        <p:grpSpPr>
          <a:xfrm>
            <a:off x="241500" y="6080467"/>
            <a:ext cx="2312912" cy="612867"/>
            <a:chOff x="181125" y="4560350"/>
            <a:chExt cx="1734684" cy="459650"/>
          </a:xfrm>
        </p:grpSpPr>
        <p:pic>
          <p:nvPicPr>
            <p:cNvPr id="274" name="Google Shape;274;p30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2380"/>
            <a:stretch>
              <a:fillRect/>
            </a:stretch>
          </p:blipFill>
          <p:spPr>
            <a:xfrm>
              <a:off x="181125" y="4560350"/>
              <a:ext cx="1734684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30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20024" y="4668699"/>
              <a:ext cx="456876" cy="24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30"/>
          <p:cNvGrpSpPr/>
          <p:nvPr/>
        </p:nvGrpSpPr>
        <p:grpSpPr>
          <a:xfrm>
            <a:off x="9896165" y="3592367"/>
            <a:ext cx="2003735" cy="4043267"/>
            <a:chOff x="7364974" y="2694275"/>
            <a:chExt cx="1502801" cy="3032450"/>
          </a:xfrm>
        </p:grpSpPr>
        <p:pic>
          <p:nvPicPr>
            <p:cNvPr id="277" name="Google Shape;277;p30"/>
            <p:cNvPicPr preferRelativeResize="0"/>
            <p:nvPr/>
          </p:nvPicPr>
          <p:blipFill rotWithShape="1">
            <a:blip r:embed="rId4">
              <a:alphaModFix amt="39000"/>
            </a:blip>
            <a:srcRect b="78197"/>
            <a:stretch>
              <a:fillRect/>
            </a:stretch>
          </p:blipFill>
          <p:spPr>
            <a:xfrm rot="5400000">
              <a:off x="6281062" y="3997262"/>
              <a:ext cx="2813374" cy="64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0"/>
            <p:cNvPicPr preferRelativeResize="0"/>
            <p:nvPr/>
          </p:nvPicPr>
          <p:blipFill rotWithShape="1">
            <a:blip r:embed="rId4"/>
            <a:srcRect l="2040" t="55998" r="-2039" b="7400"/>
            <a:stretch>
              <a:fillRect/>
            </a:stretch>
          </p:blipFill>
          <p:spPr>
            <a:xfrm rot="5400000">
              <a:off x="6919238" y="3559112"/>
              <a:ext cx="2813374" cy="1083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30"/>
          <p:cNvGrpSpPr/>
          <p:nvPr/>
        </p:nvGrpSpPr>
        <p:grpSpPr>
          <a:xfrm>
            <a:off x="4544668" y="199933"/>
            <a:ext cx="6534065" cy="678556"/>
            <a:chOff x="3408501" y="149950"/>
            <a:chExt cx="4900549" cy="508917"/>
          </a:xfrm>
        </p:grpSpPr>
        <p:pic>
          <p:nvPicPr>
            <p:cNvPr id="280" name="Google Shape;280;p30"/>
            <p:cNvPicPr preferRelativeResize="0"/>
            <p:nvPr/>
          </p:nvPicPr>
          <p:blipFill rotWithShape="1">
            <a:blip r:embed="rId5">
              <a:alphaModFix amt="85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b="25816"/>
            <a:stretch>
              <a:fillRect/>
            </a:stretch>
          </p:blipFill>
          <p:spPr>
            <a:xfrm rot="10800000">
              <a:off x="4323049" y="149950"/>
              <a:ext cx="3986000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30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3408501" y="195934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2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4" name="Google Shape;284;p3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5" name="Google Shape;285;p31"/>
          <p:cNvSpPr txBox="1"/>
          <p:nvPr>
            <p:ph type="subTitle" idx="1"/>
          </p:nvPr>
        </p:nvSpPr>
        <p:spPr>
          <a:xfrm>
            <a:off x="970167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1"/>
          <p:cNvSpPr txBox="1"/>
          <p:nvPr>
            <p:ph type="subTitle" idx="2"/>
          </p:nvPr>
        </p:nvSpPr>
        <p:spPr>
          <a:xfrm>
            <a:off x="4682551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1"/>
          <p:cNvSpPr txBox="1"/>
          <p:nvPr>
            <p:ph type="subTitle" idx="3"/>
          </p:nvPr>
        </p:nvSpPr>
        <p:spPr>
          <a:xfrm>
            <a:off x="8378505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1"/>
          <p:cNvSpPr txBox="1"/>
          <p:nvPr>
            <p:ph type="subTitle" idx="4"/>
          </p:nvPr>
        </p:nvSpPr>
        <p:spPr>
          <a:xfrm>
            <a:off x="970160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89" name="Google Shape;289;p31"/>
          <p:cNvSpPr txBox="1"/>
          <p:nvPr>
            <p:ph type="subTitle" idx="5"/>
          </p:nvPr>
        </p:nvSpPr>
        <p:spPr>
          <a:xfrm>
            <a:off x="4682556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0" name="Google Shape;290;p31"/>
          <p:cNvSpPr txBox="1"/>
          <p:nvPr>
            <p:ph type="subTitle" idx="6"/>
          </p:nvPr>
        </p:nvSpPr>
        <p:spPr>
          <a:xfrm>
            <a:off x="8378517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1" name="Google Shape;291;p31"/>
          <p:cNvSpPr txBox="1"/>
          <p:nvPr>
            <p:ph type="subTitle" idx="7"/>
          </p:nvPr>
        </p:nvSpPr>
        <p:spPr>
          <a:xfrm>
            <a:off x="2759173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1"/>
          <p:cNvSpPr txBox="1"/>
          <p:nvPr>
            <p:ph type="subTitle" idx="8"/>
          </p:nvPr>
        </p:nvSpPr>
        <p:spPr>
          <a:xfrm>
            <a:off x="6584040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31"/>
          <p:cNvSpPr txBox="1"/>
          <p:nvPr>
            <p:ph type="subTitle" idx="9"/>
          </p:nvPr>
        </p:nvSpPr>
        <p:spPr>
          <a:xfrm>
            <a:off x="275917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4" name="Google Shape;294;p31"/>
          <p:cNvSpPr txBox="1"/>
          <p:nvPr>
            <p:ph type="subTitle" idx="13"/>
          </p:nvPr>
        </p:nvSpPr>
        <p:spPr>
          <a:xfrm>
            <a:off x="658404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95" name="Google Shape;295;p31"/>
          <p:cNvGrpSpPr/>
          <p:nvPr/>
        </p:nvGrpSpPr>
        <p:grpSpPr>
          <a:xfrm>
            <a:off x="-1260639" y="-902056"/>
            <a:ext cx="14079275" cy="8517532"/>
            <a:chOff x="-945479" y="-676542"/>
            <a:chExt cx="10559456" cy="6388149"/>
          </a:xfrm>
        </p:grpSpPr>
        <p:pic>
          <p:nvPicPr>
            <p:cNvPr id="296" name="Google Shape;296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-493664" y="3204975"/>
              <a:ext cx="2002322" cy="2107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559161" y="-729037"/>
              <a:ext cx="2002322" cy="21073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8" name="Google Shape;298;p31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5400000">
            <a:off x="11289165" y="557361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1"/>
          <p:cNvPicPr preferRelativeResize="0"/>
          <p:nvPr/>
        </p:nvPicPr>
        <p:blipFill rotWithShape="1">
          <a:blip r:embed="rId4"/>
          <a:srcRect l="12922"/>
          <a:stretch>
            <a:fillRect/>
          </a:stretch>
        </p:blipFill>
        <p:spPr>
          <a:xfrm>
            <a:off x="239368" y="6016733"/>
            <a:ext cx="2865201" cy="7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2" name="Google Shape;302;p32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3" name="Google Shape;303;p32"/>
          <p:cNvSpPr txBox="1"/>
          <p:nvPr>
            <p:ph type="subTitle" idx="1"/>
          </p:nvPr>
        </p:nvSpPr>
        <p:spPr>
          <a:xfrm>
            <a:off x="960000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32"/>
          <p:cNvSpPr txBox="1"/>
          <p:nvPr>
            <p:ph type="subTitle" idx="2"/>
          </p:nvPr>
        </p:nvSpPr>
        <p:spPr>
          <a:xfrm>
            <a:off x="4623496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2"/>
          <p:cNvSpPr txBox="1"/>
          <p:nvPr>
            <p:ph type="subTitle" idx="3"/>
          </p:nvPr>
        </p:nvSpPr>
        <p:spPr>
          <a:xfrm>
            <a:off x="960000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2"/>
          <p:cNvSpPr txBox="1"/>
          <p:nvPr>
            <p:ph type="subTitle" idx="4"/>
          </p:nvPr>
        </p:nvSpPr>
        <p:spPr>
          <a:xfrm>
            <a:off x="4623496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32"/>
          <p:cNvSpPr txBox="1"/>
          <p:nvPr>
            <p:ph type="subTitle" idx="5"/>
          </p:nvPr>
        </p:nvSpPr>
        <p:spPr>
          <a:xfrm>
            <a:off x="8286992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2"/>
          <p:cNvSpPr txBox="1"/>
          <p:nvPr>
            <p:ph type="subTitle" idx="6"/>
          </p:nvPr>
        </p:nvSpPr>
        <p:spPr>
          <a:xfrm>
            <a:off x="8286992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2"/>
          <p:cNvSpPr txBox="1"/>
          <p:nvPr>
            <p:ph type="subTitle" idx="7"/>
          </p:nvPr>
        </p:nvSpPr>
        <p:spPr>
          <a:xfrm>
            <a:off x="961301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0" name="Google Shape;310;p32"/>
          <p:cNvSpPr txBox="1"/>
          <p:nvPr>
            <p:ph type="subTitle" idx="8"/>
          </p:nvPr>
        </p:nvSpPr>
        <p:spPr>
          <a:xfrm>
            <a:off x="4624797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1" name="Google Shape;311;p32"/>
          <p:cNvSpPr txBox="1"/>
          <p:nvPr>
            <p:ph type="subTitle" idx="9"/>
          </p:nvPr>
        </p:nvSpPr>
        <p:spPr>
          <a:xfrm>
            <a:off x="8288293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2" name="Google Shape;312;p32"/>
          <p:cNvSpPr txBox="1"/>
          <p:nvPr>
            <p:ph type="subTitle" idx="13"/>
          </p:nvPr>
        </p:nvSpPr>
        <p:spPr>
          <a:xfrm>
            <a:off x="961335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3" name="Google Shape;313;p32"/>
          <p:cNvSpPr txBox="1"/>
          <p:nvPr>
            <p:ph type="subTitle" idx="14"/>
          </p:nvPr>
        </p:nvSpPr>
        <p:spPr>
          <a:xfrm>
            <a:off x="4624831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4" name="Google Shape;314;p32"/>
          <p:cNvSpPr txBox="1"/>
          <p:nvPr>
            <p:ph type="subTitle" idx="15"/>
          </p:nvPr>
        </p:nvSpPr>
        <p:spPr>
          <a:xfrm>
            <a:off x="8288327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15" name="Google Shape;315;p32"/>
          <p:cNvGrpSpPr/>
          <p:nvPr/>
        </p:nvGrpSpPr>
        <p:grpSpPr>
          <a:xfrm>
            <a:off x="8422667" y="4034065"/>
            <a:ext cx="3519933" cy="2704233"/>
            <a:chOff x="6317000" y="3025549"/>
            <a:chExt cx="2639950" cy="2028175"/>
          </a:xfrm>
        </p:grpSpPr>
        <p:pic>
          <p:nvPicPr>
            <p:cNvPr id="316" name="Google Shape;316;p32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81287" y="3313088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32"/>
            <p:cNvPicPr preferRelativeResize="0"/>
            <p:nvPr/>
          </p:nvPicPr>
          <p:blipFill rotWithShape="1">
            <a:blip r:embed="rId3"/>
            <a:srcRect b="76478"/>
            <a:stretch>
              <a:fillRect/>
            </a:stretch>
          </p:blipFill>
          <p:spPr>
            <a:xfrm>
              <a:off x="6317000" y="4448075"/>
              <a:ext cx="2446675" cy="6056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8" name="Google Shape;318;p32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10800000">
            <a:off x="346965" y="315032"/>
            <a:ext cx="609168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1" name="Google Shape;321;p33"/>
          <p:cNvSpPr txBox="1"/>
          <p:nvPr>
            <p:ph type="title" hasCustomPrompt="1"/>
          </p:nvPr>
        </p:nvSpPr>
        <p:spPr>
          <a:xfrm>
            <a:off x="1072233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2" name="Google Shape;322;p33"/>
          <p:cNvSpPr txBox="1"/>
          <p:nvPr>
            <p:ph type="subTitle" idx="1"/>
          </p:nvPr>
        </p:nvSpPr>
        <p:spPr>
          <a:xfrm>
            <a:off x="950967" y="268423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3" name="Google Shape;323;p33"/>
          <p:cNvSpPr txBox="1"/>
          <p:nvPr>
            <p:ph type="title" idx="2" hasCustomPrompt="1"/>
          </p:nvPr>
        </p:nvSpPr>
        <p:spPr>
          <a:xfrm>
            <a:off x="6852300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4" name="Google Shape;324;p33"/>
          <p:cNvSpPr txBox="1"/>
          <p:nvPr>
            <p:ph type="subTitle" idx="3"/>
          </p:nvPr>
        </p:nvSpPr>
        <p:spPr>
          <a:xfrm>
            <a:off x="6731033" y="268436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5" name="Google Shape;325;p33"/>
          <p:cNvSpPr txBox="1"/>
          <p:nvPr>
            <p:ph type="title" idx="4" hasCustomPrompt="1"/>
          </p:nvPr>
        </p:nvSpPr>
        <p:spPr>
          <a:xfrm>
            <a:off x="3962267" y="4124100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6" name="Google Shape;326;p33"/>
          <p:cNvSpPr txBox="1"/>
          <p:nvPr>
            <p:ph type="subTitle" idx="5"/>
          </p:nvPr>
        </p:nvSpPr>
        <p:spPr>
          <a:xfrm>
            <a:off x="3841000" y="5052767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327" name="Google Shape;327;p33"/>
          <p:cNvGrpSpPr/>
          <p:nvPr/>
        </p:nvGrpSpPr>
        <p:grpSpPr>
          <a:xfrm>
            <a:off x="114739" y="260567"/>
            <a:ext cx="12437627" cy="7562567"/>
            <a:chOff x="86054" y="195425"/>
            <a:chExt cx="9328220" cy="5671925"/>
          </a:xfrm>
        </p:grpSpPr>
        <p:pic>
          <p:nvPicPr>
            <p:cNvPr id="328" name="Google Shape;328;p33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18712" y="19542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9" name="Google Shape;329;p33"/>
            <p:cNvGrpSpPr/>
            <p:nvPr/>
          </p:nvGrpSpPr>
          <p:grpSpPr>
            <a:xfrm>
              <a:off x="86054" y="2749676"/>
              <a:ext cx="9328220" cy="3117675"/>
              <a:chOff x="86054" y="2749676"/>
              <a:chExt cx="9328220" cy="3117675"/>
            </a:xfrm>
          </p:grpSpPr>
          <p:grpSp>
            <p:nvGrpSpPr>
              <p:cNvPr id="330" name="Google Shape;330;p33"/>
              <p:cNvGrpSpPr/>
              <p:nvPr/>
            </p:nvGrpSpPr>
            <p:grpSpPr>
              <a:xfrm>
                <a:off x="86054" y="2749676"/>
                <a:ext cx="783476" cy="2561750"/>
                <a:chOff x="86054" y="2749676"/>
                <a:chExt cx="783476" cy="2561750"/>
              </a:xfrm>
            </p:grpSpPr>
            <p:pic>
              <p:nvPicPr>
                <p:cNvPr id="331" name="Google Shape;331;p33"/>
                <p:cNvPicPr preferRelativeResize="0"/>
                <p:nvPr/>
              </p:nvPicPr>
              <p:blipFill rotWithShape="1">
                <a:blip r:embed="rId3"/>
                <a:srcRect l="24216" t="59301" r="26811"/>
                <a:stretch>
                  <a:fillRect/>
                </a:stretch>
              </p:blipFill>
              <p:spPr>
                <a:xfrm rot="5400000">
                  <a:off x="-360384" y="4081512"/>
                  <a:ext cx="1676350" cy="78347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2" name="Google Shape;332;p33"/>
                <p:cNvPicPr preferRelativeResize="0"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400000">
                  <a:off x="-712699" y="3752096"/>
                  <a:ext cx="2467774" cy="4629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33" name="Google Shape;333;p33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 rot="3600003">
                <a:off x="7328409" y="3752730"/>
                <a:ext cx="1729979" cy="18206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34" name="Google Shape;334;p33"/>
          <p:cNvGrpSpPr/>
          <p:nvPr/>
        </p:nvGrpSpPr>
        <p:grpSpPr>
          <a:xfrm>
            <a:off x="242333" y="201328"/>
            <a:ext cx="10963549" cy="6669773"/>
            <a:chOff x="181750" y="150996"/>
            <a:chExt cx="8222662" cy="5002330"/>
          </a:xfrm>
        </p:grpSpPr>
        <p:grpSp>
          <p:nvGrpSpPr>
            <p:cNvPr id="335" name="Google Shape;335;p33"/>
            <p:cNvGrpSpPr/>
            <p:nvPr/>
          </p:nvGrpSpPr>
          <p:grpSpPr>
            <a:xfrm>
              <a:off x="3429074" y="150996"/>
              <a:ext cx="4975339" cy="648905"/>
              <a:chOff x="3429074" y="150996"/>
              <a:chExt cx="4975339" cy="648905"/>
            </a:xfrm>
          </p:grpSpPr>
          <p:pic>
            <p:nvPicPr>
              <p:cNvPr id="336" name="Google Shape;336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 rot="10800000">
                <a:off x="5074637" y="151226"/>
                <a:ext cx="3329775" cy="648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7" name="Google Shape;337;p33"/>
              <p:cNvPicPr preferRelativeResize="0"/>
              <p:nvPr/>
            </p:nvPicPr>
            <p:blipFill rotWithShape="1">
              <a:blip r:embed="rId7"/>
              <a:srcRect l="-6100" b="28274"/>
              <a:stretch>
                <a:fillRect/>
              </a:stretch>
            </p:blipFill>
            <p:spPr>
              <a:xfrm rot="10800000">
                <a:off x="3429074" y="150996"/>
                <a:ext cx="2824351" cy="4433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8" name="Google Shape;338;p33"/>
            <p:cNvGrpSpPr/>
            <p:nvPr/>
          </p:nvGrpSpPr>
          <p:grpSpPr>
            <a:xfrm>
              <a:off x="181750" y="4424875"/>
              <a:ext cx="4527701" cy="728450"/>
              <a:chOff x="181750" y="4424875"/>
              <a:chExt cx="4527701" cy="728450"/>
            </a:xfrm>
          </p:grpSpPr>
          <p:pic>
            <p:nvPicPr>
              <p:cNvPr id="339" name="Google Shape;339;p33"/>
              <p:cNvPicPr preferRelativeResize="0"/>
              <p:nvPr/>
            </p:nvPicPr>
            <p:blipFill rotWithShape="1">
              <a:blip r:embed="rId7"/>
              <a:srcRect l="17239"/>
              <a:stretch>
                <a:fillRect/>
              </a:stretch>
            </p:blipFill>
            <p:spPr>
              <a:xfrm>
                <a:off x="181750" y="4580400"/>
                <a:ext cx="2042275" cy="57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0" name="Google Shape;340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>
                <a:off x="970175" y="4424875"/>
                <a:ext cx="3739276" cy="728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3" name="Google Shape;343;p34"/>
          <p:cNvSpPr txBox="1"/>
          <p:nvPr>
            <p:ph type="title"/>
          </p:nvPr>
        </p:nvSpPr>
        <p:spPr>
          <a:xfrm>
            <a:off x="1145500" y="1722667"/>
            <a:ext cx="4000800" cy="13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4" name="Google Shape;344;p34"/>
          <p:cNvSpPr txBox="1"/>
          <p:nvPr>
            <p:ph type="subTitle" idx="1"/>
          </p:nvPr>
        </p:nvSpPr>
        <p:spPr>
          <a:xfrm>
            <a:off x="1145467" y="3039033"/>
            <a:ext cx="4000800" cy="1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45" name="Google Shape;345;p34"/>
          <p:cNvGrpSpPr/>
          <p:nvPr/>
        </p:nvGrpSpPr>
        <p:grpSpPr>
          <a:xfrm>
            <a:off x="-203200" y="196983"/>
            <a:ext cx="2422267" cy="5391017"/>
            <a:chOff x="-152400" y="147737"/>
            <a:chExt cx="1816700" cy="4043263"/>
          </a:xfrm>
        </p:grpSpPr>
        <p:pic>
          <p:nvPicPr>
            <p:cNvPr id="346" name="Google Shape;346;p3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11363" y="43527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34"/>
            <p:cNvSpPr/>
            <p:nvPr/>
          </p:nvSpPr>
          <p:spPr>
            <a:xfrm>
              <a:off x="-152400" y="624850"/>
              <a:ext cx="592450" cy="3566150"/>
            </a:xfrm>
            <a:custGeom>
              <a:avLst/>
              <a:gdLst/>
              <a:ahLst/>
              <a:cxnLst/>
              <a:rect l="l" t="t" r="r" b="b"/>
              <a:pathLst>
                <a:path w="23698" h="142646" extrusionOk="0">
                  <a:moveTo>
                    <a:pt x="0" y="0"/>
                  </a:moveTo>
                  <a:lnTo>
                    <a:pt x="20422" y="19202"/>
                  </a:lnTo>
                  <a:lnTo>
                    <a:pt x="20422" y="29260"/>
                  </a:lnTo>
                  <a:lnTo>
                    <a:pt x="15392" y="34289"/>
                  </a:lnTo>
                  <a:lnTo>
                    <a:pt x="15392" y="74066"/>
                  </a:lnTo>
                  <a:lnTo>
                    <a:pt x="23698" y="82372"/>
                  </a:lnTo>
                  <a:lnTo>
                    <a:pt x="23698" y="142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pic>
        <p:nvPicPr>
          <p:cNvPr id="348" name="Google Shape;348;p34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3599996">
            <a:off x="9455832" y="4363099"/>
            <a:ext cx="2832731" cy="298124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4"/>
          <p:cNvSpPr txBox="1"/>
          <p:nvPr/>
        </p:nvSpPr>
        <p:spPr>
          <a:xfrm>
            <a:off x="5917833" y="3006200"/>
            <a:ext cx="53232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335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CREDITS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Diese Präsentationsvorlage wurde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Slidesgo</a:t>
            </a:r>
            <a:r>
              <a:rPr lang="en-US" sz="1335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 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erstellt, inklusive Icons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Flaticon</a:t>
            </a:r>
            <a:r>
              <a:rPr lang="en-US" sz="1335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1335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und Infografiken &amp; Bildern von </a:t>
            </a:r>
            <a:r>
              <a:rPr lang="en-US" sz="1335" b="1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6"/>
              </a:rPr>
              <a:t>Freepik </a:t>
            </a:r>
            <a:endParaRPr sz="1335" b="1" u="sng">
              <a:solidFill>
                <a:schemeClr val="dk1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lt1"/>
        </a:solidFill>
        <a:effectLst/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5"/>
          <p:cNvSpPr/>
          <p:nvPr/>
        </p:nvSpPr>
        <p:spPr>
          <a:xfrm>
            <a:off x="222433" y="26062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52" name="Google Shape;352;p35"/>
          <p:cNvGrpSpPr/>
          <p:nvPr/>
        </p:nvGrpSpPr>
        <p:grpSpPr>
          <a:xfrm>
            <a:off x="-151267" y="-2199633"/>
            <a:ext cx="12526147" cy="11228133"/>
            <a:chOff x="-113450" y="-1649725"/>
            <a:chExt cx="9394610" cy="8421100"/>
          </a:xfrm>
        </p:grpSpPr>
        <p:grpSp>
          <p:nvGrpSpPr>
            <p:cNvPr id="353" name="Google Shape;353;p35"/>
            <p:cNvGrpSpPr/>
            <p:nvPr/>
          </p:nvGrpSpPr>
          <p:grpSpPr>
            <a:xfrm>
              <a:off x="-113450" y="-1649725"/>
              <a:ext cx="8689100" cy="5214600"/>
              <a:chOff x="-113450" y="-1649725"/>
              <a:chExt cx="8689100" cy="5214600"/>
            </a:xfrm>
          </p:grpSpPr>
          <p:sp>
            <p:nvSpPr>
              <p:cNvPr id="354" name="Google Shape;354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/>
              <a:p>
                <a:endParaRPr lang="zh-CN" altLang="en-US" sz="1865"/>
              </a:p>
            </p:txBody>
          </p:sp>
          <p:sp>
            <p:nvSpPr>
              <p:cNvPr id="355" name="Google Shape;355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6" name="Google Shape;356;p35"/>
              <p:cNvSpPr/>
              <p:nvPr/>
            </p:nvSpPr>
            <p:spPr>
              <a:xfrm>
                <a:off x="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  <p:grpSp>
          <p:nvGrpSpPr>
            <p:cNvPr id="357" name="Google Shape;357;p35"/>
            <p:cNvGrpSpPr/>
            <p:nvPr/>
          </p:nvGrpSpPr>
          <p:grpSpPr>
            <a:xfrm rot="10800000">
              <a:off x="553960" y="1556775"/>
              <a:ext cx="8727200" cy="5214600"/>
              <a:chOff x="-113450" y="-1649725"/>
              <a:chExt cx="8727200" cy="5214600"/>
            </a:xfrm>
          </p:grpSpPr>
          <p:sp>
            <p:nvSpPr>
              <p:cNvPr id="358" name="Google Shape;358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9" name="Google Shape;359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60" name="Google Shape;360;p35"/>
              <p:cNvSpPr/>
              <p:nvPr/>
            </p:nvSpPr>
            <p:spPr>
              <a:xfrm>
                <a:off x="3810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</p:grp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6"/>
          <p:cNvGrpSpPr/>
          <p:nvPr/>
        </p:nvGrpSpPr>
        <p:grpSpPr>
          <a:xfrm>
            <a:off x="-124891" y="0"/>
            <a:ext cx="12438812" cy="6857996"/>
            <a:chOff x="-93668" y="0"/>
            <a:chExt cx="9329109" cy="5143497"/>
          </a:xfrm>
        </p:grpSpPr>
        <p:grpSp>
          <p:nvGrpSpPr>
            <p:cNvPr id="363" name="Google Shape;363;p36"/>
            <p:cNvGrpSpPr/>
            <p:nvPr/>
          </p:nvGrpSpPr>
          <p:grpSpPr>
            <a:xfrm rot="10800000">
              <a:off x="5592122" y="2697400"/>
              <a:ext cx="3643319" cy="2446097"/>
              <a:chOff x="-93668" y="0"/>
              <a:chExt cx="3643319" cy="2446097"/>
            </a:xfrm>
          </p:grpSpPr>
          <p:grpSp>
            <p:nvGrpSpPr>
              <p:cNvPr id="364" name="Google Shape;364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65" name="Google Shape;365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6" name="Google Shape;366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7" name="Google Shape;367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8" name="Google Shape;368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69" name="Google Shape;369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0" name="Google Shape;370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371" name="Google Shape;371;p36"/>
            <p:cNvGrpSpPr/>
            <p:nvPr/>
          </p:nvGrpSpPr>
          <p:grpSpPr>
            <a:xfrm>
              <a:off x="-93668" y="0"/>
              <a:ext cx="3643319" cy="2446097"/>
              <a:chOff x="-93668" y="0"/>
              <a:chExt cx="3643319" cy="2446097"/>
            </a:xfrm>
          </p:grpSpPr>
          <p:grpSp>
            <p:nvGrpSpPr>
              <p:cNvPr id="372" name="Google Shape;372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73" name="Google Shape;373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4" name="Google Shape;374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5" name="Google Shape;375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6" name="Google Shape;376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77" name="Google Shape;377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8" name="Google Shape;378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379" name="Google Shape;379;p36"/>
          <p:cNvSpPr/>
          <p:nvPr/>
        </p:nvSpPr>
        <p:spPr>
          <a:xfrm>
            <a:off x="233673" y="243800"/>
            <a:ext cx="11724800" cy="637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65"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" name="文本框 0"/>
          <p:cNvSpPr txBox="1"/>
          <p:nvPr userDrawn="1"/>
        </p:nvSpPr>
        <p:spPr>
          <a:xfrm>
            <a:off x="13496713" y="1441027"/>
            <a:ext cx="4064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endParaRPr lang="zh-CN" altLang="en-US" sz="1865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04000"/>
            <a:ext cx="5342400" cy="4140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04000"/>
            <a:ext cx="5342400" cy="4140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 marL="6858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 marL="11430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 marL="16002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 marL="2057400" indent="-228600">
              <a:defRPr spc="3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>
            <a:lvl1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  <a:lvl2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2pPr>
            <a:lvl3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3pPr>
            <a:lvl4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4pPr>
            <a:lvl5pPr>
              <a:defRPr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397600"/>
            <a:ext cx="9799200" cy="11052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smtClean="0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5040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>
                <a:latin typeface="苹方护眼艺术黑体" panose="02000503000000000000" charset="-122"/>
                <a:ea typeface="苹方护眼艺术黑体" panose="02000503000000000000" charset="-122"/>
                <a:sym typeface="苹方护眼艺术黑体" panose="02000503000000000000" charset="-122"/>
              </a:defRPr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" name="Google Shape;10;p2"/>
          <p:cNvSpPr txBox="1"/>
          <p:nvPr>
            <p:ph type="ctrTitle"/>
          </p:nvPr>
        </p:nvSpPr>
        <p:spPr>
          <a:xfrm>
            <a:off x="1646600" y="1864133"/>
            <a:ext cx="8649200" cy="2080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33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6935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1" name="Google Shape;11;p2"/>
          <p:cNvSpPr txBox="1"/>
          <p:nvPr>
            <p:ph type="subTitle" idx="1"/>
          </p:nvPr>
        </p:nvSpPr>
        <p:spPr>
          <a:xfrm>
            <a:off x="6096000" y="4615400"/>
            <a:ext cx="3930000" cy="520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2000">
                <a:solidFill>
                  <a:schemeClr val="dk1"/>
                </a:solidFill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2400"/>
            </a:lvl9pPr>
          </a:lstStyle>
          <a:p/>
        </p:txBody>
      </p:sp>
      <p:grpSp>
        <p:nvGrpSpPr>
          <p:cNvPr id="12" name="Google Shape;12;p2"/>
          <p:cNvGrpSpPr/>
          <p:nvPr/>
        </p:nvGrpSpPr>
        <p:grpSpPr>
          <a:xfrm>
            <a:off x="-358232" y="-429481"/>
            <a:ext cx="12495977" cy="5280883"/>
            <a:chOff x="-268674" y="-322111"/>
            <a:chExt cx="9371983" cy="3960662"/>
          </a:xfrm>
        </p:grpSpPr>
        <p:grpSp>
          <p:nvGrpSpPr>
            <p:cNvPr id="13" name="Google Shape;13;p2"/>
            <p:cNvGrpSpPr/>
            <p:nvPr/>
          </p:nvGrpSpPr>
          <p:grpSpPr>
            <a:xfrm>
              <a:off x="225971" y="151646"/>
              <a:ext cx="8692268" cy="1388110"/>
              <a:chOff x="225971" y="151646"/>
              <a:chExt cx="8692268" cy="1388110"/>
            </a:xfrm>
          </p:grpSpPr>
          <p:pic>
            <p:nvPicPr>
              <p:cNvPr id="14" name="Google Shape;14;p2" descr="/Users/vivianliu/Library/Containers/com.kingsoft.wpsoffice.mac/Data/tmp/photoeditapp/20260228160052/temp.pngtemp"/>
              <p:cNvPicPr preferRelativeResize="0"/>
              <p:nvPr/>
            </p:nvPicPr>
            <p:blipFill>
              <a:blip r:embed="rId2"/>
              <a:stretch>
                <a:fillRect/>
              </a:stretch>
            </p:blipFill>
            <p:spPr>
              <a:xfrm rot="10800000">
                <a:off x="6955037" y="151646"/>
                <a:ext cx="1963202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5" name="Google Shape;15;p2" descr="/Users/vivianliu/Library/Containers/com.kingsoft.wpsoffice.mac/Data/tmp/photoeditapp/20260228155850/temp.pngtemp"/>
              <p:cNvPicPr preferRelativeResize="0"/>
              <p:nvPr>
                <p:custDataLst>
                  <p:tags r:id="rId3"/>
                </p:custDataLst>
              </p:nvPr>
            </p:nvPicPr>
            <p:blipFill>
              <a:blip r:embed="rId4"/>
              <a:stretch>
                <a:fillRect/>
              </a:stretch>
            </p:blipFill>
            <p:spPr>
              <a:xfrm rot="10800000" flipH="1">
                <a:off x="225971" y="151646"/>
                <a:ext cx="1962785" cy="138811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16" name="Google Shape;16;p2" descr="/Users/vivianliu/Library/Containers/com.kingsoft.wpsoffice.mac/Data/tmp/photoeditapp/20260228155942/temp.pngtemp"/>
            <p:cNvPicPr preferRelativeResize="0"/>
            <p:nvPr/>
          </p:nvPicPr>
          <p:blipFill>
            <a:blip r:embed="rId5"/>
            <a:stretch>
              <a:fillRect/>
            </a:stretch>
          </p:blipFill>
          <p:spPr>
            <a:xfrm rot="5400000">
              <a:off x="7372164" y="1504250"/>
              <a:ext cx="2700020" cy="5066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" name="Google Shape;17;p2"/>
            <p:cNvPicPr preferRelativeResize="0"/>
            <p:nvPr/>
          </p:nvPicPr>
          <p:blipFill rotWithShape="1">
            <a:blip r:embed="rId6"/>
            <a:srcRect t="53277"/>
            <a:stretch>
              <a:fillRect/>
            </a:stretch>
          </p:blipFill>
          <p:spPr>
            <a:xfrm rot="10800000">
              <a:off x="-268674" y="2723000"/>
              <a:ext cx="1861925" cy="91555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8" name="Google Shape;18;p2" descr="/Users/vivianliu/Library/Containers/com.kingsoft.wpsoffice.mac/Data/tmp/photoeditapp/20260228160021/temp.pngtemp"/>
            <p:cNvPicPr preferRelativeResize="0"/>
            <p:nvPr/>
          </p:nvPicPr>
          <p:blipFill>
            <a:blip r:embed="rId7"/>
            <a:stretch>
              <a:fillRect/>
            </a:stretch>
          </p:blipFill>
          <p:spPr>
            <a:xfrm rot="-5400000">
              <a:off x="7192624" y="-370975"/>
              <a:ext cx="1861820" cy="195954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" name="Google Shape;26;p4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4"/>
          <p:cNvSpPr txBox="1"/>
          <p:nvPr>
            <p:ph type="body" idx="1"/>
          </p:nvPr>
        </p:nvSpPr>
        <p:spPr>
          <a:xfrm>
            <a:off x="960000" y="1417800"/>
            <a:ext cx="10272000" cy="44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8" name="Google Shape;28;p4"/>
          <p:cNvGrpSpPr/>
          <p:nvPr/>
        </p:nvGrpSpPr>
        <p:grpSpPr>
          <a:xfrm>
            <a:off x="156508" y="1783819"/>
            <a:ext cx="11798424" cy="3290365"/>
            <a:chOff x="117381" y="1337864"/>
            <a:chExt cx="8848818" cy="2467774"/>
          </a:xfrm>
        </p:grpSpPr>
        <p:pic>
          <p:nvPicPr>
            <p:cNvPr id="29" name="Google Shape;29;p4" descr="/Users/vivianliu/Library/Containers/com.kingsoft.wpsoffice.mac/Data/tmp/photoeditapp/20260228160308/temp.pngtemp"/>
            <p:cNvPicPr preferRelativeResize="0"/>
            <p:nvPr/>
          </p:nvPicPr>
          <p:blipFill rotWithShape="1">
            <a:blip r:embed="rId2"/>
            <a:srcRect b="23112"/>
            <a:stretch>
              <a:fillRect/>
            </a:stretch>
          </p:blipFill>
          <p:spPr>
            <a:xfrm rot="-5400000">
              <a:off x="7785464" y="2339387"/>
              <a:ext cx="1896745" cy="4647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" name="Google Shape;30;p4" descr="/Users/vivianliu/Library/Containers/com.kingsoft.wpsoffice.mac/Data/tmp/photoeditapp/20260228160334/temp.pngtemp"/>
            <p:cNvPicPr preferRelativeResize="0"/>
            <p:nvPr>
              <p:custDataLst>
                <p:tags r:id="rId3"/>
              </p:custDataLst>
            </p:nvPr>
          </p:nvPicPr>
          <p:blipFill>
            <a:blip r:embed="rId4"/>
            <a:stretch>
              <a:fillRect/>
            </a:stretch>
          </p:blipFill>
          <p:spPr>
            <a:xfrm rot="5400000">
              <a:off x="-885049" y="2340293"/>
              <a:ext cx="2467774" cy="46291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5"/>
          <p:cNvSpPr/>
          <p:nvPr userDrawn="1"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3" name="Google Shape;33;p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" name="Google Shape;34;p5"/>
          <p:cNvSpPr txBox="1"/>
          <p:nvPr>
            <p:ph type="subTitle" idx="1"/>
          </p:nvPr>
        </p:nvSpPr>
        <p:spPr>
          <a:xfrm>
            <a:off x="6778353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5" name="Google Shape;35;p5"/>
          <p:cNvSpPr txBox="1"/>
          <p:nvPr>
            <p:ph type="subTitle" idx="2"/>
          </p:nvPr>
        </p:nvSpPr>
        <p:spPr>
          <a:xfrm>
            <a:off x="1949860" y="3443620"/>
            <a:ext cx="3484400" cy="13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1865"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3735"/>
            </a:lvl9pPr>
          </a:lstStyle>
          <a:p/>
        </p:txBody>
      </p:sp>
      <p:sp>
        <p:nvSpPr>
          <p:cNvPr id="36" name="Google Shape;36;p5"/>
          <p:cNvSpPr txBox="1"/>
          <p:nvPr>
            <p:ph type="subTitle" idx="3"/>
          </p:nvPr>
        </p:nvSpPr>
        <p:spPr>
          <a:xfrm>
            <a:off x="6778345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type="subTitle" idx="4"/>
          </p:nvPr>
        </p:nvSpPr>
        <p:spPr>
          <a:xfrm>
            <a:off x="1949560" y="2996420"/>
            <a:ext cx="3484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8" name="Google Shape;38;p5"/>
          <p:cNvGrpSpPr/>
          <p:nvPr userDrawn="1"/>
        </p:nvGrpSpPr>
        <p:grpSpPr>
          <a:xfrm>
            <a:off x="271765" y="263048"/>
            <a:ext cx="11674541" cy="6442541"/>
            <a:chOff x="203824" y="197286"/>
            <a:chExt cx="8755906" cy="4831906"/>
          </a:xfrm>
        </p:grpSpPr>
        <p:pic>
          <p:nvPicPr>
            <p:cNvPr id="39" name="Google Shape;39;p5" descr="/Users/vivianliu/Library/Containers/com.kingsoft.wpsoffice.mac/Data/tmp/photoeditapp/20260228160802/temp.pngtemp"/>
            <p:cNvPicPr preferRelativeResize="0"/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 rot="-5400000" flipH="1">
              <a:off x="7284074" y="48483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0" name="Google Shape;40;p5" descr="/Users/vivianliu/Library/Containers/com.kingsoft.wpsoffice.mac/Data/tmp/photoeditapp/20260228160740/temp.pngtemp"/>
            <p:cNvPicPr preferRelativeResize="0"/>
            <p:nvPr>
              <p:custDataLst>
                <p:tags r:id="rId4"/>
              </p:custDataLst>
            </p:nvPr>
          </p:nvPicPr>
          <p:blipFill>
            <a:blip r:embed="rId5"/>
            <a:stretch>
              <a:fillRect/>
            </a:stretch>
          </p:blipFill>
          <p:spPr>
            <a:xfrm>
              <a:off x="203824" y="3641082"/>
              <a:ext cx="1963202" cy="138811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1" name="Google Shape;41;p5"/>
          <p:cNvGrpSpPr/>
          <p:nvPr userDrawn="1"/>
        </p:nvGrpSpPr>
        <p:grpSpPr>
          <a:xfrm>
            <a:off x="1485784" y="196403"/>
            <a:ext cx="9574223" cy="6459244"/>
            <a:chOff x="1114338" y="147302"/>
            <a:chExt cx="7180667" cy="4844433"/>
          </a:xfrm>
        </p:grpSpPr>
        <p:pic>
          <p:nvPicPr>
            <p:cNvPr id="42" name="Google Shape;42;p5" descr="/Users/vivianliu/Library/Containers/com.kingsoft.wpsoffice.mac/Data/tmp/photoeditapp/20260228160649/temp.pngtemp"/>
            <p:cNvPicPr preferRelativeResize="0"/>
            <p:nvPr>
              <p:custDataLst>
                <p:tags r:id="rId6"/>
              </p:custDataLst>
            </p:nvPr>
          </p:nvPicPr>
          <p:blipFill rotWithShape="1">
            <a:blip r:embed="rId7"/>
            <a:srcRect b="23436"/>
            <a:stretch>
              <a:fillRect/>
            </a:stretch>
          </p:blipFill>
          <p:spPr>
            <a:xfrm>
              <a:off x="1114338" y="4458335"/>
              <a:ext cx="2574925" cy="5334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3" name="Google Shape;43;p5" descr="/Users/vivianliu/Library/Containers/com.kingsoft.wpsoffice.mac/Data/tmp/photoeditapp/20260228160451/temp.pngtemp"/>
            <p:cNvPicPr preferRelativeResize="0"/>
            <p:nvPr>
              <p:custDataLst>
                <p:tags r:id="rId8"/>
              </p:custDataLst>
            </p:nvPr>
          </p:nvPicPr>
          <p:blipFill rotWithShape="1">
            <a:blip r:embed="rId9"/>
            <a:srcRect t="27541" r="2657"/>
            <a:stretch>
              <a:fillRect/>
            </a:stretch>
          </p:blipFill>
          <p:spPr>
            <a:xfrm>
              <a:off x="5694045" y="147302"/>
              <a:ext cx="2600960" cy="53276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46" name="Google Shape;46;p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47" name="Google Shape;47;p6"/>
          <p:cNvGrpSpPr/>
          <p:nvPr/>
        </p:nvGrpSpPr>
        <p:grpSpPr>
          <a:xfrm>
            <a:off x="-719607" y="-260123"/>
            <a:ext cx="13046407" cy="7232323"/>
            <a:chOff x="-539705" y="-195092"/>
            <a:chExt cx="9784805" cy="5424242"/>
          </a:xfrm>
        </p:grpSpPr>
        <p:grpSp>
          <p:nvGrpSpPr>
            <p:cNvPr id="48" name="Google Shape;48;p6"/>
            <p:cNvGrpSpPr/>
            <p:nvPr/>
          </p:nvGrpSpPr>
          <p:grpSpPr>
            <a:xfrm rot="899960">
              <a:off x="-340854" y="-99825"/>
              <a:ext cx="955046" cy="1662400"/>
              <a:chOff x="-191200" y="-67425"/>
              <a:chExt cx="955075" cy="1662450"/>
            </a:xfrm>
          </p:grpSpPr>
          <p:cxnSp>
            <p:nvCxnSpPr>
              <p:cNvPr id="49" name="Google Shape;49;p6"/>
              <p:cNvCxnSpPr/>
              <p:nvPr/>
            </p:nvCxnSpPr>
            <p:spPr>
              <a:xfrm flipH="1">
                <a:off x="331275" y="-67425"/>
                <a:ext cx="432600" cy="6852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dk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cxnSp>
          <p:cxnSp>
            <p:nvCxnSpPr>
              <p:cNvPr id="50" name="Google Shape;50;p6"/>
              <p:cNvCxnSpPr/>
              <p:nvPr/>
            </p:nvCxnSpPr>
            <p:spPr>
              <a:xfrm flipH="1">
                <a:off x="-191200" y="247125"/>
                <a:ext cx="865200" cy="1347900"/>
              </a:xfrm>
              <a:prstGeom prst="straightConnector1">
                <a:avLst/>
              </a:pr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oval" w="med" len="med"/>
                <a:tailEnd type="none" w="med" len="med"/>
              </a:ln>
            </p:spPr>
          </p:cxnSp>
        </p:grpSp>
        <p:sp>
          <p:nvSpPr>
            <p:cNvPr id="51" name="Google Shape;51;p6"/>
            <p:cNvSpPr/>
            <p:nvPr/>
          </p:nvSpPr>
          <p:spPr>
            <a:xfrm>
              <a:off x="3881150" y="3437425"/>
              <a:ext cx="5363950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52" name="Google Shape;52;p6"/>
            <p:cNvSpPr/>
            <p:nvPr/>
          </p:nvSpPr>
          <p:spPr>
            <a:xfrm>
              <a:off x="3785650" y="4684225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53" name="Google Shape;53;p6"/>
            <p:cNvCxnSpPr/>
            <p:nvPr/>
          </p:nvCxnSpPr>
          <p:spPr>
            <a:xfrm>
              <a:off x="8599175" y="4156375"/>
              <a:ext cx="0" cy="106710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  <p:pic>
        <p:nvPicPr>
          <p:cNvPr id="54" name="Google Shape;54;p6" descr="/Users/vivianliu/Library/Containers/com.kingsoft.wpsoffice.mac/Data/tmp/photoeditapp/20260228160854/temp.pngtemp"/>
          <p:cNvPicPr preferRelativeResize="0"/>
          <p:nvPr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10700073" y="6211232"/>
            <a:ext cx="608753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7" name="Google Shape;57;p7"/>
          <p:cNvSpPr txBox="1"/>
          <p:nvPr>
            <p:ph type="title"/>
          </p:nvPr>
        </p:nvSpPr>
        <p:spPr>
          <a:xfrm>
            <a:off x="960000" y="1059033"/>
            <a:ext cx="6473600" cy="1303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8" name="Google Shape;58;p7"/>
          <p:cNvSpPr txBox="1"/>
          <p:nvPr>
            <p:ph type="subTitle" idx="1"/>
          </p:nvPr>
        </p:nvSpPr>
        <p:spPr>
          <a:xfrm>
            <a:off x="960000" y="2648067"/>
            <a:ext cx="6473600" cy="2694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600"/>
              <a:buFont typeface="Nunito Light"/>
              <a:buChar char="○"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■"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500"/>
              <a:buFont typeface="Nunito Light"/>
              <a:buChar char="●"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E76A28"/>
              </a:buClr>
              <a:buSzPts val="1400"/>
              <a:buFont typeface="Nunito Light"/>
              <a:buChar char="○"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●"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300"/>
              <a:buFont typeface="Nunito Light"/>
              <a:buChar char="○"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999999"/>
              </a:buClr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59" name="Google Shape;59;p7"/>
          <p:cNvGrpSpPr/>
          <p:nvPr/>
        </p:nvGrpSpPr>
        <p:grpSpPr>
          <a:xfrm>
            <a:off x="243603" y="-313269"/>
            <a:ext cx="12033064" cy="7118807"/>
            <a:chOff x="182702" y="-234952"/>
            <a:chExt cx="9024798" cy="5339105"/>
          </a:xfrm>
        </p:grpSpPr>
        <p:pic>
          <p:nvPicPr>
            <p:cNvPr id="60" name="Google Shape;60;p7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98613" y="-283715"/>
              <a:ext cx="1860124" cy="195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1" name="Google Shape;61;p7"/>
            <p:cNvGrpSpPr/>
            <p:nvPr/>
          </p:nvGrpSpPr>
          <p:grpSpPr>
            <a:xfrm>
              <a:off x="182702" y="4549372"/>
              <a:ext cx="1318665" cy="554781"/>
              <a:chOff x="184150" y="4403675"/>
              <a:chExt cx="1412300" cy="594175"/>
            </a:xfrm>
          </p:grpSpPr>
          <p:pic>
            <p:nvPicPr>
              <p:cNvPr id="62" name="Google Shape;62;p7"/>
              <p:cNvPicPr preferRelativeResize="0"/>
              <p:nvPr/>
            </p:nvPicPr>
            <p:blipFill rotWithShape="1">
              <a:blip r:embed="rId3"/>
              <a:srcRect r="51777"/>
              <a:stretch>
                <a:fillRect/>
              </a:stretch>
            </p:blipFill>
            <p:spPr>
              <a:xfrm rot="10800000">
                <a:off x="184150" y="4534925"/>
                <a:ext cx="1190051" cy="46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63" name="Google Shape;63;p7"/>
              <p:cNvPicPr preferRelativeResize="0"/>
              <p:nvPr>
                <p:custDataLst>
                  <p:tags r:id="rId4"/>
                </p:custDataLst>
              </p:nvPr>
            </p:nvPicPr>
            <p:blipFill rotWithShape="1">
              <a:blip r:embed="rId3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t="-2240" r="42772" b="2230"/>
              <a:stretch>
                <a:fillRect/>
              </a:stretch>
            </p:blipFill>
            <p:spPr>
              <a:xfrm rot="10800000">
                <a:off x="184151" y="4403675"/>
                <a:ext cx="1412299" cy="4629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64" name="Google Shape;64;p7"/>
          <p:cNvPicPr preferRelativeResize="0"/>
          <p:nvPr>
            <p:custDataLst>
              <p:tags r:id="rId5"/>
            </p:custDataLst>
          </p:nvPr>
        </p:nvPicPr>
        <p:blipFill rotWithShape="1">
          <a:blip r:embed="rId6">
            <a:duotone>
              <a:prstClr val="black"/>
              <a:schemeClr val="accent1">
                <a:tint val="45000"/>
                <a:satMod val="400000"/>
              </a:schemeClr>
            </a:duotone>
          </a:blip>
          <a:srcRect l="1941" b="8692"/>
          <a:stretch>
            <a:fillRect/>
          </a:stretch>
        </p:blipFill>
        <p:spPr>
          <a:xfrm flipH="1">
            <a:off x="7061199" y="5108267"/>
            <a:ext cx="5139268" cy="1749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67" name="Google Shape;67;p8"/>
          <p:cNvGrpSpPr/>
          <p:nvPr/>
        </p:nvGrpSpPr>
        <p:grpSpPr>
          <a:xfrm>
            <a:off x="243600" y="202199"/>
            <a:ext cx="11704800" cy="6471700"/>
            <a:chOff x="182700" y="151649"/>
            <a:chExt cx="8778600" cy="4853775"/>
          </a:xfrm>
        </p:grpSpPr>
        <p:pic>
          <p:nvPicPr>
            <p:cNvPr id="68" name="Google Shape;68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32175" y="460399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69" name="Google Shape;69;p8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82700" y="151649"/>
              <a:ext cx="1729125" cy="40142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70" name="Google Shape;70;p8"/>
          <p:cNvSpPr txBox="1"/>
          <p:nvPr>
            <p:ph type="title"/>
          </p:nvPr>
        </p:nvSpPr>
        <p:spPr>
          <a:xfrm>
            <a:off x="3064800" y="2159000"/>
            <a:ext cx="6062400" cy="24660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6665">
                <a:solidFill>
                  <a:schemeClr val="accent2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6400"/>
            </a:lvl9pPr>
          </a:lstStyle>
          <a:p/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3" name="Google Shape;73;p9"/>
          <p:cNvSpPr txBox="1"/>
          <p:nvPr>
            <p:ph type="title"/>
          </p:nvPr>
        </p:nvSpPr>
        <p:spPr>
          <a:xfrm>
            <a:off x="2847400" y="2030272"/>
            <a:ext cx="6497200" cy="2002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146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type="subTitle" idx="1"/>
          </p:nvPr>
        </p:nvSpPr>
        <p:spPr>
          <a:xfrm>
            <a:off x="2847400" y="3790184"/>
            <a:ext cx="6497200" cy="89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0"/>
          <p:cNvSpPr/>
          <p:nvPr>
            <p:ph type="pic" idx="2"/>
          </p:nvPr>
        </p:nvSpPr>
        <p:spPr>
          <a:xfrm>
            <a:off x="-33" y="-18300"/>
            <a:ext cx="12192000" cy="6876400"/>
          </a:xfrm>
          <a:prstGeom prst="rect">
            <a:avLst/>
          </a:prstGeom>
          <a:noFill/>
          <a:ln>
            <a:noFill/>
          </a:ln>
        </p:spPr>
      </p:sp>
      <p:pic>
        <p:nvPicPr>
          <p:cNvPr id="1" name="图片 0" descr="资源 2@4x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66600" cy="694774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0" name="Google Shape;80;p11"/>
          <p:cNvSpPr txBox="1"/>
          <p:nvPr>
            <p:ph type="title" hasCustomPrompt="1"/>
          </p:nvPr>
        </p:nvSpPr>
        <p:spPr>
          <a:xfrm>
            <a:off x="2435567" y="2246700"/>
            <a:ext cx="7324000" cy="1969600"/>
          </a:xfrm>
          <a:prstGeom prst="rect">
            <a:avLst/>
          </a:prstGeom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8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12800"/>
            </a:lvl9pPr>
          </a:lstStyle>
          <a:p>
            <a:r>
              <a:t>xx%</a:t>
            </a:r>
          </a:p>
        </p:txBody>
      </p:sp>
      <p:sp>
        <p:nvSpPr>
          <p:cNvPr id="81" name="Google Shape;81;p11"/>
          <p:cNvSpPr txBox="1"/>
          <p:nvPr>
            <p:ph type="subTitle" idx="1"/>
          </p:nvPr>
        </p:nvSpPr>
        <p:spPr>
          <a:xfrm>
            <a:off x="2435367" y="4318367"/>
            <a:ext cx="7324000" cy="662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2135"/>
            </a:lvl9pPr>
          </a:lstStyle>
          <a:p/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bg>
      <p:bgPr>
        <a:noFill/>
        <a:effectLst/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able of contents">
  <p:cSld name="BLANK_1_1_1_1_1_1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85" name="Google Shape;85;p13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3"/>
          <p:cNvSpPr txBox="1"/>
          <p:nvPr>
            <p:ph type="subTitle" idx="1"/>
          </p:nvPr>
        </p:nvSpPr>
        <p:spPr>
          <a:xfrm>
            <a:off x="960000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7" name="Google Shape;87;p13"/>
          <p:cNvSpPr txBox="1"/>
          <p:nvPr>
            <p:ph type="subTitle" idx="2"/>
          </p:nvPr>
        </p:nvSpPr>
        <p:spPr>
          <a:xfrm>
            <a:off x="5619867" y="29456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8" name="Google Shape;88;p13"/>
          <p:cNvSpPr txBox="1"/>
          <p:nvPr>
            <p:ph type="subTitle" idx="3"/>
          </p:nvPr>
        </p:nvSpPr>
        <p:spPr>
          <a:xfrm>
            <a:off x="960000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13"/>
          <p:cNvSpPr txBox="1"/>
          <p:nvPr>
            <p:ph type="subTitle" idx="4"/>
          </p:nvPr>
        </p:nvSpPr>
        <p:spPr>
          <a:xfrm>
            <a:off x="5619867" y="5256500"/>
            <a:ext cx="3784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3"/>
          <p:cNvSpPr txBox="1"/>
          <p:nvPr>
            <p:ph type="title" idx="5" hasCustomPrompt="1"/>
          </p:nvPr>
        </p:nvSpPr>
        <p:spPr>
          <a:xfrm>
            <a:off x="1095467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1" name="Google Shape;91;p13"/>
          <p:cNvSpPr txBox="1"/>
          <p:nvPr>
            <p:ph type="title" idx="6" hasCustomPrompt="1"/>
          </p:nvPr>
        </p:nvSpPr>
        <p:spPr>
          <a:xfrm>
            <a:off x="1095467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2" name="Google Shape;92;p13"/>
          <p:cNvSpPr txBox="1"/>
          <p:nvPr>
            <p:ph type="title" idx="7" hasCustomPrompt="1"/>
          </p:nvPr>
        </p:nvSpPr>
        <p:spPr>
          <a:xfrm>
            <a:off x="5755321" y="1776033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3" name="Google Shape;93;p13"/>
          <p:cNvSpPr txBox="1"/>
          <p:nvPr>
            <p:ph type="title" idx="8" hasCustomPrompt="1"/>
          </p:nvPr>
        </p:nvSpPr>
        <p:spPr>
          <a:xfrm>
            <a:off x="5755321" y="4086157"/>
            <a:ext cx="1206400" cy="596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32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>
            <a:r>
              <a:t>xx%</a:t>
            </a:r>
          </a:p>
        </p:txBody>
      </p:sp>
      <p:sp>
        <p:nvSpPr>
          <p:cNvPr id="94" name="Google Shape;94;p13"/>
          <p:cNvSpPr txBox="1"/>
          <p:nvPr>
            <p:ph type="subTitle" idx="9"/>
          </p:nvPr>
        </p:nvSpPr>
        <p:spPr>
          <a:xfrm>
            <a:off x="960000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5" name="Google Shape;95;p13"/>
          <p:cNvSpPr txBox="1"/>
          <p:nvPr>
            <p:ph type="subTitle" idx="13"/>
          </p:nvPr>
        </p:nvSpPr>
        <p:spPr>
          <a:xfrm>
            <a:off x="5619855" y="2401488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6" name="Google Shape;96;p13"/>
          <p:cNvSpPr txBox="1"/>
          <p:nvPr>
            <p:ph type="subTitle" idx="14"/>
          </p:nvPr>
        </p:nvSpPr>
        <p:spPr>
          <a:xfrm>
            <a:off x="960000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97" name="Google Shape;97;p13"/>
          <p:cNvSpPr txBox="1"/>
          <p:nvPr>
            <p:ph type="subTitle" idx="15"/>
          </p:nvPr>
        </p:nvSpPr>
        <p:spPr>
          <a:xfrm>
            <a:off x="5619855" y="4711701"/>
            <a:ext cx="3784400" cy="646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98" name="Google Shape;98;p13"/>
          <p:cNvGrpSpPr/>
          <p:nvPr/>
        </p:nvGrpSpPr>
        <p:grpSpPr>
          <a:xfrm>
            <a:off x="1167133" y="169384"/>
            <a:ext cx="10711601" cy="6462047"/>
            <a:chOff x="875350" y="127038"/>
            <a:chExt cx="8033701" cy="4846535"/>
          </a:xfrm>
        </p:grpSpPr>
        <p:pic>
          <p:nvPicPr>
            <p:cNvPr id="99" name="Google Shape;99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7262350" y="4591273"/>
              <a:ext cx="1646700" cy="3823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0" name="Google Shape;100;p1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75350" y="127038"/>
              <a:ext cx="797312" cy="1851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01" name="Google Shape;101;p13"/>
          <p:cNvGrpSpPr/>
          <p:nvPr/>
        </p:nvGrpSpPr>
        <p:grpSpPr>
          <a:xfrm>
            <a:off x="-1318832" y="-152135"/>
            <a:ext cx="13235823" cy="7187301"/>
            <a:chOff x="-989124" y="-114101"/>
            <a:chExt cx="9926867" cy="5390476"/>
          </a:xfrm>
        </p:grpSpPr>
        <p:pic>
          <p:nvPicPr>
            <p:cNvPr id="102" name="Google Shape;102;p1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 flipH="1">
              <a:off x="7472389" y="381102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3" name="Google Shape;103;p13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-989124" y="-114101"/>
              <a:ext cx="2123360" cy="6673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">
  <p:cSld name="BLANK_1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1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06" name="Google Shape;106;p14"/>
          <p:cNvSpPr txBox="1"/>
          <p:nvPr>
            <p:ph type="title"/>
          </p:nvPr>
        </p:nvSpPr>
        <p:spPr>
          <a:xfrm>
            <a:off x="2845033" y="4073000"/>
            <a:ext cx="8396000" cy="882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  <p:sp>
        <p:nvSpPr>
          <p:cNvPr id="107" name="Google Shape;107;p14"/>
          <p:cNvSpPr txBox="1"/>
          <p:nvPr>
            <p:ph type="subTitle" idx="1"/>
          </p:nvPr>
        </p:nvSpPr>
        <p:spPr>
          <a:xfrm>
            <a:off x="2844800" y="1902600"/>
            <a:ext cx="8396000" cy="21704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3000"/>
              <a:buNone/>
              <a:defRPr sz="333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4000"/>
            </a:lvl9pPr>
          </a:lstStyle>
          <a:p/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 1">
  <p:cSld name="CUSTOM_1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10" name="Google Shape;110;p15"/>
          <p:cNvSpPr txBox="1"/>
          <p:nvPr>
            <p:ph type="title"/>
          </p:nvPr>
        </p:nvSpPr>
        <p:spPr>
          <a:xfrm>
            <a:off x="3947200" y="1976033"/>
            <a:ext cx="5675200" cy="2034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6665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2pPr>
            <a:lvl3pPr lvl="2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3pPr>
            <a:lvl4pPr lvl="3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4pPr>
            <a:lvl5pPr lvl="4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5pPr>
            <a:lvl6pPr lvl="5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6pPr>
            <a:lvl7pPr lvl="6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7pPr>
            <a:lvl8pPr lvl="7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8pPr>
            <a:lvl9pPr lvl="8" algn="ctr" rtl="0">
              <a:spcBef>
                <a:spcPts val="0"/>
              </a:spcBef>
              <a:spcAft>
                <a:spcPts val="0"/>
              </a:spcAft>
              <a:buSzPts val="3600"/>
              <a:buNone/>
              <a:defRPr sz="4800"/>
            </a:lvl9pPr>
          </a:lstStyle>
          <a:p/>
        </p:txBody>
      </p:sp>
      <p:sp>
        <p:nvSpPr>
          <p:cNvPr id="111" name="Google Shape;111;p15"/>
          <p:cNvSpPr txBox="1"/>
          <p:nvPr>
            <p:ph type="title" idx="2" hasCustomPrompt="1"/>
          </p:nvPr>
        </p:nvSpPr>
        <p:spPr>
          <a:xfrm>
            <a:off x="1103369" y="2382833"/>
            <a:ext cx="2660000" cy="12212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112" name="Google Shape;112;p15"/>
          <p:cNvSpPr txBox="1"/>
          <p:nvPr>
            <p:ph type="subTitle" idx="1"/>
          </p:nvPr>
        </p:nvSpPr>
        <p:spPr>
          <a:xfrm>
            <a:off x="6979933" y="4826033"/>
            <a:ext cx="3596800" cy="802800"/>
          </a:xfrm>
          <a:prstGeom prst="rect">
            <a:avLst/>
          </a:prstGeom>
          <a:solidFill>
            <a:schemeClr val="lt1"/>
          </a:solidFill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13" name="Google Shape;113;p15"/>
          <p:cNvGrpSpPr/>
          <p:nvPr/>
        </p:nvGrpSpPr>
        <p:grpSpPr>
          <a:xfrm>
            <a:off x="0" y="0"/>
            <a:ext cx="12191999" cy="6858000"/>
            <a:chOff x="0" y="0"/>
            <a:chExt cx="9143999" cy="5143500"/>
          </a:xfrm>
        </p:grpSpPr>
        <p:pic>
          <p:nvPicPr>
            <p:cNvPr id="114" name="Google Shape;114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>
              <a:off x="0" y="3173625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5" name="Google Shape;115;p1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275" b="6716"/>
            <a:stretch>
              <a:fillRect/>
            </a:stretch>
          </p:blipFill>
          <p:spPr>
            <a:xfrm rot="10800000" flipH="1">
              <a:off x="0" y="0"/>
              <a:ext cx="2087874" cy="196987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116" name="Google Shape;116;p15"/>
            <p:cNvGrpSpPr/>
            <p:nvPr/>
          </p:nvGrpSpPr>
          <p:grpSpPr>
            <a:xfrm flipH="1">
              <a:off x="7056125" y="0"/>
              <a:ext cx="2087874" cy="5143500"/>
              <a:chOff x="4640575" y="0"/>
              <a:chExt cx="2087874" cy="5143500"/>
            </a:xfrm>
          </p:grpSpPr>
          <p:pic>
            <p:nvPicPr>
              <p:cNvPr id="117" name="Google Shape;117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>
                <a:off x="4640575" y="3173625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18" name="Google Shape;118;p1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275" b="6716"/>
              <a:stretch>
                <a:fillRect/>
              </a:stretch>
            </p:blipFill>
            <p:spPr>
              <a:xfrm rot="10800000" flipH="1">
                <a:off x="4640575" y="0"/>
                <a:ext cx="2087874" cy="196987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19" name="Google Shape;119;p15"/>
          <p:cNvGrpSpPr/>
          <p:nvPr/>
        </p:nvGrpSpPr>
        <p:grpSpPr>
          <a:xfrm>
            <a:off x="4450819" y="102095"/>
            <a:ext cx="3290365" cy="6653811"/>
            <a:chOff x="3338114" y="76571"/>
            <a:chExt cx="2467774" cy="4990358"/>
          </a:xfrm>
        </p:grpSpPr>
        <p:pic>
          <p:nvPicPr>
            <p:cNvPr id="120" name="Google Shape;120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3338114" y="76571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1" name="Google Shape;121;p1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3338114" y="46039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1">
  <p:cSld name="CUSTOM_10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24" name="Google Shape;124;p1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25" name="Google Shape;125;p16"/>
          <p:cNvPicPr preferRelativeResize="0"/>
          <p:nvPr>
            <p:custDataLst>
              <p:tags r:id="rId2"/>
            </p:custDataLst>
          </p:nvPr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11234279" y="6114365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6" name="Google Shape;126;p16"/>
          <p:cNvGrpSpPr/>
          <p:nvPr/>
        </p:nvGrpSpPr>
        <p:grpSpPr>
          <a:xfrm>
            <a:off x="239373" y="202200"/>
            <a:ext cx="9848227" cy="6462956"/>
            <a:chOff x="179530" y="151650"/>
            <a:chExt cx="7386170" cy="4847217"/>
          </a:xfrm>
        </p:grpSpPr>
        <p:pic>
          <p:nvPicPr>
            <p:cNvPr id="127" name="Google Shape;127;p16"/>
            <p:cNvPicPr preferRelativeResize="0"/>
            <p:nvPr>
              <p:custDataLst>
                <p:tags r:id="rId4"/>
              </p:custDataLst>
            </p:nvPr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1402" b="23693"/>
            <a:stretch>
              <a:fillRect/>
            </a:stretch>
          </p:blipFill>
          <p:spPr>
            <a:xfrm>
              <a:off x="179530" y="4478792"/>
              <a:ext cx="2380425" cy="52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8" name="Google Shape;128;p16"/>
            <p:cNvPicPr preferRelativeResize="0"/>
            <p:nvPr/>
          </p:nvPicPr>
          <p:blipFill rotWithShape="1"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-542" b="23693"/>
            <a:stretch>
              <a:fillRect/>
            </a:stretch>
          </p:blipFill>
          <p:spPr>
            <a:xfrm rot="10800000">
              <a:off x="4864399" y="151650"/>
              <a:ext cx="2701301" cy="520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2">
  <p:cSld name="CUSTOM_10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1" name="Google Shape;131;p1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32" name="Google Shape;132;p17"/>
          <p:cNvGrpSpPr/>
          <p:nvPr/>
        </p:nvGrpSpPr>
        <p:grpSpPr>
          <a:xfrm>
            <a:off x="243456" y="202845"/>
            <a:ext cx="11709509" cy="6454841"/>
            <a:chOff x="182592" y="152134"/>
            <a:chExt cx="8782132" cy="4841131"/>
          </a:xfrm>
        </p:grpSpPr>
        <p:pic>
          <p:nvPicPr>
            <p:cNvPr id="133" name="Google Shape;133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>
              <a:off x="7720725" y="3846041"/>
              <a:ext cx="1243999" cy="11472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4" name="Google Shape;134;p1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r="49589" b="7552"/>
            <a:stretch>
              <a:fillRect/>
            </a:stretch>
          </p:blipFill>
          <p:spPr>
            <a:xfrm rot="10800000">
              <a:off x="182592" y="152134"/>
              <a:ext cx="957599" cy="8831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35" name="Google Shape;135;p17"/>
          <p:cNvPicPr preferRelativeResize="0"/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429468" y="5879435"/>
            <a:ext cx="3290364" cy="103418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7"/>
          <p:cNvPicPr preferRelativeResize="0"/>
          <p:nvPr>
            <p:custDataLst>
              <p:tags r:id="rId4"/>
            </p:custDataLst>
          </p:nvPr>
        </p:nvPicPr>
        <p:blipFill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5400000">
            <a:off x="-728665" y="1941097"/>
            <a:ext cx="2415101" cy="560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3">
  <p:cSld name="CUSTOM_10_1_1">
    <p:spTree>
      <p:nvGrpSpPr>
        <p:cNvPr id="137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39" name="Google Shape;139;p1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40" name="Google Shape;140;p18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64201" y="198633"/>
            <a:ext cx="2333432" cy="5417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41" name="Google Shape;141;p18"/>
          <p:cNvGrpSpPr/>
          <p:nvPr/>
        </p:nvGrpSpPr>
        <p:grpSpPr>
          <a:xfrm>
            <a:off x="7" y="5980995"/>
            <a:ext cx="7290865" cy="675679"/>
            <a:chOff x="1798830" y="4485746"/>
            <a:chExt cx="5468149" cy="506759"/>
          </a:xfrm>
        </p:grpSpPr>
        <p:pic>
          <p:nvPicPr>
            <p:cNvPr id="142" name="Google Shape;142;p1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7948"/>
            <a:stretch>
              <a:fillRect/>
            </a:stretch>
          </p:blipFill>
          <p:spPr>
            <a:xfrm rot="10800000">
              <a:off x="3338099" y="4628330"/>
              <a:ext cx="2467776" cy="3641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3" name="Google Shape;143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98830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4" name="Google Shape;144;p18"/>
            <p:cNvPicPr preferRelativeResize="0"/>
            <p:nvPr/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799205" y="448574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4">
  <p:cSld name="CUSTOM_10_1_1_1"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47" name="Google Shape;147;p1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51" name="Google Shape;151;p19"/>
          <p:cNvGrpSpPr/>
          <p:nvPr/>
        </p:nvGrpSpPr>
        <p:grpSpPr>
          <a:xfrm>
            <a:off x="231599" y="199868"/>
            <a:ext cx="11722336" cy="6723676"/>
            <a:chOff x="173699" y="149901"/>
            <a:chExt cx="8791752" cy="5042757"/>
          </a:xfrm>
        </p:grpSpPr>
        <p:pic>
          <p:nvPicPr>
            <p:cNvPr id="152" name="Google Shape;152;p19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44626" y="44170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3" name="Google Shape;153;p19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73699" y="3609676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4" name="Google Shape;154;p19"/>
            <p:cNvPicPr preferRelativeResize="0"/>
            <p:nvPr>
              <p:custDataLst>
                <p:tags r:id="rId4"/>
              </p:custDataLst>
            </p:nvPr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7002249" y="149901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5">
  <p:cSld name="CUSTOM_10_1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57" name="Google Shape;157;p2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158" name="Google Shape;158;p20"/>
          <p:cNvPicPr preferRelativeResize="0"/>
          <p:nvPr/>
        </p:nvPicPr>
        <p:blipFill>
          <a:blip r:embed="rId2"/>
          <a:stretch>
            <a:fillRect/>
          </a:stretch>
        </p:blipFill>
        <p:spPr>
          <a:xfrm rot="-5400000">
            <a:off x="235099" y="51479"/>
            <a:ext cx="609168" cy="32393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9" name="Google Shape;159;p20"/>
          <p:cNvGrpSpPr/>
          <p:nvPr/>
        </p:nvGrpSpPr>
        <p:grpSpPr>
          <a:xfrm>
            <a:off x="-189337" y="-711489"/>
            <a:ext cx="12569739" cy="8474040"/>
            <a:chOff x="-142003" y="-533617"/>
            <a:chExt cx="9427304" cy="6355530"/>
          </a:xfrm>
        </p:grpSpPr>
        <p:grpSp>
          <p:nvGrpSpPr>
            <p:cNvPr id="160" name="Google Shape;160;p20"/>
            <p:cNvGrpSpPr/>
            <p:nvPr/>
          </p:nvGrpSpPr>
          <p:grpSpPr>
            <a:xfrm>
              <a:off x="-142003" y="-533617"/>
              <a:ext cx="579444" cy="2237680"/>
              <a:chOff x="-142003" y="-533617"/>
              <a:chExt cx="579444" cy="2237680"/>
            </a:xfrm>
          </p:grpSpPr>
          <p:pic>
            <p:nvPicPr>
              <p:cNvPr id="161" name="Google Shape;161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2" name="Google Shape;162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163" name="Google Shape;163;p20"/>
            <p:cNvGrpSpPr/>
            <p:nvPr/>
          </p:nvGrpSpPr>
          <p:grpSpPr>
            <a:xfrm>
              <a:off x="8705857" y="3584233"/>
              <a:ext cx="579444" cy="2237680"/>
              <a:chOff x="-142003" y="-533617"/>
              <a:chExt cx="579444" cy="2237680"/>
            </a:xfrm>
          </p:grpSpPr>
          <p:pic>
            <p:nvPicPr>
              <p:cNvPr id="164" name="Google Shape;164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5399949">
                <a:off x="-840531" y="164927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65" name="Google Shape;165;p20"/>
              <p:cNvPicPr preferRelativeResize="0"/>
              <p:nvPr/>
            </p:nvPicPr>
            <p:blipFill>
              <a:blip r:embed="rId3"/>
              <a:stretch>
                <a:fillRect/>
              </a:stretch>
            </p:blipFill>
            <p:spPr>
              <a:xfrm rot="-5400108">
                <a:off x="-619065" y="647584"/>
                <a:ext cx="1755019" cy="357937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166" name="Google Shape;166;p20"/>
          <p:cNvGrpSpPr/>
          <p:nvPr/>
        </p:nvGrpSpPr>
        <p:grpSpPr>
          <a:xfrm>
            <a:off x="-91267" y="0"/>
            <a:ext cx="12027216" cy="6502333"/>
            <a:chOff x="-68450" y="0"/>
            <a:chExt cx="9020412" cy="4876750"/>
          </a:xfrm>
        </p:grpSpPr>
        <p:sp>
          <p:nvSpPr>
            <p:cNvPr id="167" name="Google Shape;167;p20"/>
            <p:cNvSpPr/>
            <p:nvPr/>
          </p:nvSpPr>
          <p:spPr>
            <a:xfrm rot="10800000" flipH="1">
              <a:off x="4000500" y="353400"/>
              <a:ext cx="4951462" cy="1438325"/>
            </a:xfrm>
            <a:custGeom>
              <a:avLst/>
              <a:gdLst/>
              <a:ahLst/>
              <a:cxnLst/>
              <a:rect l="l" t="t" r="r" b="b"/>
              <a:pathLst>
                <a:path w="214558" h="57533" extrusionOk="0">
                  <a:moveTo>
                    <a:pt x="214558" y="0"/>
                  </a:moveTo>
                  <a:lnTo>
                    <a:pt x="192990" y="29881"/>
                  </a:lnTo>
                  <a:lnTo>
                    <a:pt x="192990" y="53696"/>
                  </a:lnTo>
                  <a:lnTo>
                    <a:pt x="172545" y="53696"/>
                  </a:lnTo>
                  <a:lnTo>
                    <a:pt x="170330" y="57533"/>
                  </a:lnTo>
                  <a:lnTo>
                    <a:pt x="143563" y="57533"/>
                  </a:lnTo>
                  <a:lnTo>
                    <a:pt x="140409" y="54379"/>
                  </a:lnTo>
                  <a:lnTo>
                    <a:pt x="99977" y="54379"/>
                  </a:lnTo>
                  <a:lnTo>
                    <a:pt x="0" y="54379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sp>
          <p:nvSpPr>
            <p:cNvPr id="168" name="Google Shape;168;p20"/>
            <p:cNvSpPr/>
            <p:nvPr/>
          </p:nvSpPr>
          <p:spPr>
            <a:xfrm rot="10800000" flipH="1">
              <a:off x="4572000" y="0"/>
              <a:ext cx="1984050" cy="544925"/>
            </a:xfrm>
            <a:custGeom>
              <a:avLst/>
              <a:gdLst/>
              <a:ahLst/>
              <a:cxnLst/>
              <a:rect l="l" t="t" r="r" b="b"/>
              <a:pathLst>
                <a:path w="79362" h="21797" extrusionOk="0">
                  <a:moveTo>
                    <a:pt x="0" y="21797"/>
                  </a:moveTo>
                  <a:lnTo>
                    <a:pt x="15952" y="2476"/>
                  </a:lnTo>
                  <a:lnTo>
                    <a:pt x="30106" y="2476"/>
                  </a:lnTo>
                  <a:lnTo>
                    <a:pt x="36284" y="8654"/>
                  </a:lnTo>
                  <a:lnTo>
                    <a:pt x="74366" y="8654"/>
                  </a:lnTo>
                  <a:lnTo>
                    <a:pt x="79362" y="0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69" name="Google Shape;169;p20"/>
            <p:cNvCxnSpPr/>
            <p:nvPr/>
          </p:nvCxnSpPr>
          <p:spPr>
            <a:xfrm rot="10800000">
              <a:off x="-68450" y="4876750"/>
              <a:ext cx="1150500" cy="0"/>
            </a:xfrm>
            <a:prstGeom prst="straightConnector1">
              <a:avLst/>
            </a:prstGeom>
            <a:noFill/>
            <a:ln w="9525" cap="flat" cmpd="sng">
              <a:solidFill>
                <a:schemeClr val="accent1"/>
              </a:solidFill>
              <a:prstDash val="solid"/>
              <a:round/>
              <a:headEnd type="oval" w="med" len="med"/>
              <a:tailEnd type="none" w="med" len="med"/>
            </a:ln>
          </p:spPr>
        </p:cxnSp>
      </p:grp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 6">
  <p:cSld name="CUSTOM_10_1_1_1_1_1"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2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2" name="Google Shape;172;p2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173" name="Google Shape;173;p21"/>
          <p:cNvGrpSpPr/>
          <p:nvPr/>
        </p:nvGrpSpPr>
        <p:grpSpPr>
          <a:xfrm>
            <a:off x="10094435" y="3428999"/>
            <a:ext cx="1895232" cy="3226687"/>
            <a:chOff x="7570826" y="2571749"/>
            <a:chExt cx="1421424" cy="2420015"/>
          </a:xfrm>
        </p:grpSpPr>
        <p:pic>
          <p:nvPicPr>
            <p:cNvPr id="174" name="Google Shape;174;p2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602537" y="3437762"/>
              <a:ext cx="2255726" cy="5237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75" name="Google Shape;175;p21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 rot="-5400000">
              <a:off x="7283287" y="3316100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76" name="Google Shape;176;p21"/>
          <p:cNvPicPr preferRelativeResize="0"/>
          <p:nvPr/>
        </p:nvPicPr>
        <p:blipFill rotWithShape="1">
          <a:blip r:embed="rId4"/>
          <a:srcRect r="40712"/>
          <a:stretch>
            <a:fillRect/>
          </a:stretch>
        </p:blipFill>
        <p:spPr>
          <a:xfrm rot="10800000">
            <a:off x="245536" y="208933"/>
            <a:ext cx="1950797" cy="6172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">
  <p:cSld name="CUSTOM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79" name="Google Shape;179;p22"/>
          <p:cNvSpPr txBox="1"/>
          <p:nvPr>
            <p:ph type="title"/>
          </p:nvPr>
        </p:nvSpPr>
        <p:spPr>
          <a:xfrm>
            <a:off x="960000" y="1670300"/>
            <a:ext cx="3904000" cy="211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0" name="Google Shape;180;p22"/>
          <p:cNvSpPr txBox="1"/>
          <p:nvPr>
            <p:ph type="subTitle" idx="1"/>
          </p:nvPr>
        </p:nvSpPr>
        <p:spPr>
          <a:xfrm>
            <a:off x="960000" y="3788980"/>
            <a:ext cx="3904000" cy="122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1" name="Google Shape;181;p22"/>
          <p:cNvSpPr/>
          <p:nvPr>
            <p:ph type="pic" idx="2"/>
          </p:nvPr>
        </p:nvSpPr>
        <p:spPr>
          <a:xfrm>
            <a:off x="5257800" y="711833"/>
            <a:ext cx="5983600" cy="5434400"/>
          </a:xfrm>
          <a:prstGeom prst="snip1Rect">
            <a:avLst>
              <a:gd name="adj" fmla="val 16667"/>
            </a:avLst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</p:sp>
      <p:grpSp>
        <p:nvGrpSpPr>
          <p:cNvPr id="182" name="Google Shape;182;p22"/>
          <p:cNvGrpSpPr/>
          <p:nvPr/>
        </p:nvGrpSpPr>
        <p:grpSpPr>
          <a:xfrm>
            <a:off x="241300" y="217667"/>
            <a:ext cx="6324600" cy="488967"/>
            <a:chOff x="180975" y="163250"/>
            <a:chExt cx="4743450" cy="366725"/>
          </a:xfrm>
        </p:grpSpPr>
        <p:sp>
          <p:nvSpPr>
            <p:cNvPr id="183" name="Google Shape;183;p22"/>
            <p:cNvSpPr/>
            <p:nvPr/>
          </p:nvSpPr>
          <p:spPr>
            <a:xfrm>
              <a:off x="180975" y="163250"/>
              <a:ext cx="4743450" cy="366725"/>
            </a:xfrm>
            <a:custGeom>
              <a:avLst/>
              <a:gdLst/>
              <a:ahLst/>
              <a:cxnLst/>
              <a:rect l="l" t="t" r="r" b="b"/>
              <a:pathLst>
                <a:path w="189738" h="14669" extrusionOk="0">
                  <a:moveTo>
                    <a:pt x="0" y="0"/>
                  </a:moveTo>
                  <a:lnTo>
                    <a:pt x="14668" y="14669"/>
                  </a:lnTo>
                  <a:lnTo>
                    <a:pt x="39243" y="14669"/>
                  </a:lnTo>
                  <a:lnTo>
                    <a:pt x="47149" y="6763"/>
                  </a:lnTo>
                  <a:lnTo>
                    <a:pt x="69723" y="6763"/>
                  </a:lnTo>
                  <a:lnTo>
                    <a:pt x="74057" y="2429"/>
                  </a:lnTo>
                  <a:lnTo>
                    <a:pt x="97536" y="2429"/>
                  </a:lnTo>
                  <a:lnTo>
                    <a:pt x="103561" y="8453"/>
                  </a:lnTo>
                  <a:lnTo>
                    <a:pt x="189738" y="8453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  <p:cxnSp>
          <p:nvCxnSpPr>
            <p:cNvPr id="184" name="Google Shape;184;p22"/>
            <p:cNvCxnSpPr/>
            <p:nvPr/>
          </p:nvCxnSpPr>
          <p:spPr>
            <a:xfrm>
              <a:off x="180975" y="295200"/>
              <a:ext cx="26289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none" w="med" len="med"/>
              <a:tailEnd type="oval" w="med" len="med"/>
            </a:ln>
          </p:spPr>
        </p:cxnSp>
      </p:grpSp>
      <p:cxnSp>
        <p:nvCxnSpPr>
          <p:cNvPr id="185" name="Google Shape;185;p22"/>
          <p:cNvCxnSpPr/>
          <p:nvPr/>
        </p:nvCxnSpPr>
        <p:spPr>
          <a:xfrm rot="10800000" flipH="1">
            <a:off x="635000" y="60705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cxnSp>
        <p:nvCxnSpPr>
          <p:cNvPr id="186" name="Google Shape;186;p22"/>
          <p:cNvCxnSpPr/>
          <p:nvPr/>
        </p:nvCxnSpPr>
        <p:spPr>
          <a:xfrm rot="10800000" flipH="1">
            <a:off x="241300" y="6400700"/>
            <a:ext cx="965200" cy="1384400"/>
          </a:xfrm>
          <a:prstGeom prst="straightConnector1">
            <a:avLst/>
          </a:prstGeom>
          <a:noFill/>
          <a:ln w="9525" cap="flat" cmpd="sng">
            <a:solidFill>
              <a:schemeClr val="tx1">
                <a:lumMod val="75000"/>
                <a:lumOff val="25000"/>
              </a:schemeClr>
            </a:solidFill>
            <a:prstDash val="solid"/>
            <a:round/>
            <a:headEnd type="none" w="med" len="med"/>
            <a:tailEnd type="oval" w="med" len="med"/>
          </a:ln>
        </p:spPr>
      </p:cxnSp>
      <p:pic>
        <p:nvPicPr>
          <p:cNvPr id="187" name="Google Shape;187;p22"/>
          <p:cNvPicPr preferRelativeResize="0"/>
          <p:nvPr>
            <p:custDataLst>
              <p:tags r:id="rId2"/>
            </p:custDataLst>
          </p:nvPr>
        </p:nvPicPr>
        <p:blipFill rotWithShape="1"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l="3855" b="9990"/>
          <a:stretch>
            <a:fillRect/>
          </a:stretch>
        </p:blipFill>
        <p:spPr>
          <a:xfrm>
            <a:off x="241300" y="5584559"/>
            <a:ext cx="3163368" cy="1082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1">
  <p:cSld name="CUSTOM_4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2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90" name="Google Shape;190;p23"/>
          <p:cNvSpPr txBox="1"/>
          <p:nvPr>
            <p:ph type="title"/>
          </p:nvPr>
        </p:nvSpPr>
        <p:spPr>
          <a:xfrm>
            <a:off x="950967" y="2038151"/>
            <a:ext cx="4020000" cy="15040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3"/>
          <p:cNvSpPr txBox="1"/>
          <p:nvPr>
            <p:ph type="subTitle" idx="1"/>
          </p:nvPr>
        </p:nvSpPr>
        <p:spPr>
          <a:xfrm>
            <a:off x="950967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192" name="Google Shape;192;p23"/>
          <p:cNvGrpSpPr/>
          <p:nvPr/>
        </p:nvGrpSpPr>
        <p:grpSpPr>
          <a:xfrm>
            <a:off x="-1397397" y="151836"/>
            <a:ext cx="14727364" cy="6706164"/>
            <a:chOff x="-1048048" y="113877"/>
            <a:chExt cx="11045523" cy="5029623"/>
          </a:xfrm>
        </p:grpSpPr>
        <p:pic>
          <p:nvPicPr>
            <p:cNvPr id="193" name="Google Shape;193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-1245774" y="9185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4" name="Google Shape;194;p2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7727426" y="3875871"/>
              <a:ext cx="2467773" cy="462934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195" name="Google Shape;195;p23"/>
          <p:cNvGrpSpPr/>
          <p:nvPr/>
        </p:nvGrpSpPr>
        <p:grpSpPr>
          <a:xfrm>
            <a:off x="-764001" y="6193424"/>
            <a:ext cx="3316248" cy="804441"/>
            <a:chOff x="162825" y="4587541"/>
            <a:chExt cx="1763711" cy="427833"/>
          </a:xfrm>
        </p:grpSpPr>
        <p:pic>
          <p:nvPicPr>
            <p:cNvPr id="196" name="Google Shape;196;p23"/>
            <p:cNvPicPr preferRelativeResize="0"/>
            <p:nvPr/>
          </p:nvPicPr>
          <p:blipFill>
            <a:blip r:embed="rId3">
              <a:alphaModFix amt="46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62825" y="4648923"/>
              <a:ext cx="1578400" cy="3664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7" name="Google Shape;197;p2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819963" y="4758475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98" name="Google Shape;198;p23"/>
            <p:cNvPicPr preferRelativeResize="0"/>
            <p:nvPr/>
          </p:nvPicPr>
          <p:blipFill>
            <a:blip r:embed="rId3">
              <a:alphaModFix amt="88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440163" y="4587541"/>
              <a:ext cx="1106574" cy="25690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199" name="Google Shape;199;p23"/>
          <p:cNvPicPr preferRelativeResize="0"/>
          <p:nvPr>
            <p:custDataLst>
              <p:tags r:id="rId4"/>
            </p:custDataLst>
          </p:nvPr>
        </p:nvPicPr>
        <p:blipFill rotWithShape="1">
          <a:blip r:embed="rId5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b="25997"/>
          <a:stretch>
            <a:fillRect/>
          </a:stretch>
        </p:blipFill>
        <p:spPr>
          <a:xfrm rot="10800000">
            <a:off x="586892" y="200037"/>
            <a:ext cx="4851235" cy="74356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2">
  <p:cSld name="CUSTOM_4_2"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02" name="Google Shape;202;p24"/>
          <p:cNvSpPr txBox="1"/>
          <p:nvPr>
            <p:ph type="title"/>
          </p:nvPr>
        </p:nvSpPr>
        <p:spPr>
          <a:xfrm>
            <a:off x="7221033" y="2591160"/>
            <a:ext cx="4020000" cy="9512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r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4"/>
          <p:cNvSpPr txBox="1"/>
          <p:nvPr>
            <p:ph type="subTitle" idx="1"/>
          </p:nvPr>
        </p:nvSpPr>
        <p:spPr>
          <a:xfrm>
            <a:off x="7221033" y="3440651"/>
            <a:ext cx="40200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04" name="Google Shape;204;p24"/>
          <p:cNvGrpSpPr/>
          <p:nvPr/>
        </p:nvGrpSpPr>
        <p:grpSpPr>
          <a:xfrm>
            <a:off x="-954245" y="-1213865"/>
            <a:ext cx="12974855" cy="7765988"/>
            <a:chOff x="-715684" y="-910399"/>
            <a:chExt cx="9731141" cy="5824491"/>
          </a:xfrm>
        </p:grpSpPr>
        <p:pic>
          <p:nvPicPr>
            <p:cNvPr id="205" name="Google Shape;205;p2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8100000">
              <a:off x="-222201" y="-474253"/>
              <a:ext cx="2186986" cy="230165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6" name="Google Shape;206;p24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6924987" y="201250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7" name="Google Shape;207;p24"/>
            <p:cNvPicPr preferRelativeResize="0"/>
            <p:nvPr>
              <p:custDataLst>
                <p:tags r:id="rId4"/>
              </p:custDataLst>
            </p:nvPr>
          </p:nvPicPr>
          <p:blipFill>
            <a:blip r:embed="rId5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5400000">
              <a:off x="7393751" y="941943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08" name="Google Shape;208;p24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488576" y="44511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09" name="Google Shape;209;p24"/>
          <p:cNvGrpSpPr/>
          <p:nvPr/>
        </p:nvGrpSpPr>
        <p:grpSpPr>
          <a:xfrm>
            <a:off x="-59912" y="-82356"/>
            <a:ext cx="12315389" cy="7032088"/>
            <a:chOff x="-44934" y="-61767"/>
            <a:chExt cx="9236542" cy="5274066"/>
          </a:xfrm>
        </p:grpSpPr>
        <p:pic>
          <p:nvPicPr>
            <p:cNvPr id="210" name="Google Shape;210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flipH="1">
              <a:off x="7004083" y="4437200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11" name="Google Shape;211;p24"/>
            <p:cNvPicPr preferRelativeResize="0"/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 flipH="1">
              <a:off x="-44934" y="-61767"/>
              <a:ext cx="2187526" cy="775099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3">
  <p:cSld name="CUSTOM_4_1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4" name="Google Shape;214;p25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5" name="Google Shape;215;p25"/>
          <p:cNvSpPr txBox="1"/>
          <p:nvPr>
            <p:ph type="body" idx="1"/>
          </p:nvPr>
        </p:nvSpPr>
        <p:spPr>
          <a:xfrm>
            <a:off x="960000" y="1417800"/>
            <a:ext cx="10272000" cy="1490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ext 4">
  <p:cSld name="CUSTOM_4_1_1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6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18" name="Google Shape;218;p26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19" name="Google Shape;219;p26"/>
          <p:cNvSpPr txBox="1"/>
          <p:nvPr>
            <p:ph type="body" idx="1"/>
          </p:nvPr>
        </p:nvSpPr>
        <p:spPr>
          <a:xfrm>
            <a:off x="960000" y="1417800"/>
            <a:ext cx="10272000" cy="4720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609600" lvl="0" indent="-423545" rtl="0"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 sz="1600"/>
            </a:lvl1pPr>
            <a:lvl2pPr marL="1219200" lvl="1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2pPr>
            <a:lvl3pPr marL="1828800" lvl="2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3pPr>
            <a:lvl4pPr marL="2438400" lvl="3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4pPr>
            <a:lvl5pPr marL="3048000" lvl="4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marL="3657600" lvl="5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marL="4267200" lvl="6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●"/>
              <a:defRPr/>
            </a:lvl7pPr>
            <a:lvl8pPr marL="4876800" lvl="7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8pPr>
            <a:lvl9pPr marL="5486400" lvl="8" indent="-42354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grpSp>
        <p:nvGrpSpPr>
          <p:cNvPr id="220" name="Google Shape;220;p26"/>
          <p:cNvGrpSpPr/>
          <p:nvPr/>
        </p:nvGrpSpPr>
        <p:grpSpPr>
          <a:xfrm>
            <a:off x="8300883" y="2859848"/>
            <a:ext cx="5168068" cy="5168100"/>
            <a:chOff x="6225662" y="2144886"/>
            <a:chExt cx="3876051" cy="3876075"/>
          </a:xfrm>
        </p:grpSpPr>
        <p:pic>
          <p:nvPicPr>
            <p:cNvPr id="221" name="Google Shape;221;p26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6535626" y="4406681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22" name="Google Shape;222;p26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2700011">
              <a:off x="6828302" y="2677518"/>
              <a:ext cx="2670770" cy="2810811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 1">
  <p:cSld name="TITLE_AND_TWO_COLUMNS_1_1">
    <p:spTree>
      <p:nvGrpSpPr>
        <p:cNvPr id="223" name="Shape 2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Google Shape;224;p27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25" name="Google Shape;225;p27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6" name="Google Shape;226;p27"/>
          <p:cNvSpPr txBox="1"/>
          <p:nvPr>
            <p:ph type="subTitle" idx="1"/>
          </p:nvPr>
        </p:nvSpPr>
        <p:spPr>
          <a:xfrm>
            <a:off x="6460817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7" name="Google Shape;227;p27"/>
          <p:cNvSpPr txBox="1"/>
          <p:nvPr>
            <p:ph type="subTitle" idx="2"/>
          </p:nvPr>
        </p:nvSpPr>
        <p:spPr>
          <a:xfrm>
            <a:off x="1165584" y="2308167"/>
            <a:ext cx="4565600" cy="2805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b="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228" name="Google Shape;228;p27"/>
          <p:cNvGrpSpPr/>
          <p:nvPr/>
        </p:nvGrpSpPr>
        <p:grpSpPr>
          <a:xfrm>
            <a:off x="369900" y="6138669"/>
            <a:ext cx="4723665" cy="559733"/>
            <a:chOff x="277425" y="4604002"/>
            <a:chExt cx="3542749" cy="419800"/>
          </a:xfrm>
        </p:grpSpPr>
        <p:pic>
          <p:nvPicPr>
            <p:cNvPr id="229" name="Google Shape;229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277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30" name="Google Shape;230;p27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26723"/>
            <a:stretch>
              <a:fillRect/>
            </a:stretch>
          </p:blipFill>
          <p:spPr>
            <a:xfrm>
              <a:off x="1352425" y="4604002"/>
              <a:ext cx="2467749" cy="4198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31" name="Google Shape;231;p27"/>
          <p:cNvGrpSpPr/>
          <p:nvPr/>
        </p:nvGrpSpPr>
        <p:grpSpPr>
          <a:xfrm rot="10800000">
            <a:off x="757767" y="6178467"/>
            <a:ext cx="7730067" cy="307000"/>
            <a:chOff x="5873750" y="218475"/>
            <a:chExt cx="5797550" cy="230250"/>
          </a:xfrm>
        </p:grpSpPr>
        <p:cxnSp>
          <p:nvCxnSpPr>
            <p:cNvPr id="232" name="Google Shape;232;p27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33" name="Google Shape;233;p27"/>
            <p:cNvSpPr/>
            <p:nvPr/>
          </p:nvSpPr>
          <p:spPr>
            <a:xfrm>
              <a:off x="6800850" y="218475"/>
              <a:ext cx="4870450" cy="230250"/>
            </a:xfrm>
            <a:custGeom>
              <a:avLst/>
              <a:gdLst/>
              <a:ahLst/>
              <a:cxnLst/>
              <a:rect l="l" t="t" r="r" b="b"/>
              <a:pathLst>
                <a:path w="194818" h="9210" extrusionOk="0">
                  <a:moveTo>
                    <a:pt x="194818" y="0"/>
                  </a:moveTo>
                  <a:lnTo>
                    <a:pt x="43688" y="233"/>
                  </a:lnTo>
                  <a:lnTo>
                    <a:pt x="38505" y="9210"/>
                  </a:lnTo>
                  <a:lnTo>
                    <a:pt x="10160" y="9210"/>
                  </a:lnTo>
                  <a:lnTo>
                    <a:pt x="0" y="921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</p:spTree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">
  <p:cSld name="CUSTOM_6">
    <p:spTree>
      <p:nvGrpSpPr>
        <p:cNvPr id="234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28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36" name="Google Shape;236;p28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37" name="Google Shape;237;p28"/>
          <p:cNvSpPr txBox="1"/>
          <p:nvPr>
            <p:ph type="subTitle" idx="1"/>
          </p:nvPr>
        </p:nvSpPr>
        <p:spPr>
          <a:xfrm>
            <a:off x="960000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8" name="Google Shape;238;p28"/>
          <p:cNvSpPr txBox="1"/>
          <p:nvPr>
            <p:ph type="subTitle" idx="2"/>
          </p:nvPr>
        </p:nvSpPr>
        <p:spPr>
          <a:xfrm>
            <a:off x="4784864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9" name="Google Shape;239;p28"/>
          <p:cNvSpPr txBox="1"/>
          <p:nvPr>
            <p:ph type="subTitle" idx="3"/>
          </p:nvPr>
        </p:nvSpPr>
        <p:spPr>
          <a:xfrm>
            <a:off x="8592803" y="3380268"/>
            <a:ext cx="2639200" cy="13540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0" name="Google Shape;240;p28"/>
          <p:cNvSpPr txBox="1"/>
          <p:nvPr>
            <p:ph type="subTitle" idx="4"/>
          </p:nvPr>
        </p:nvSpPr>
        <p:spPr>
          <a:xfrm>
            <a:off x="960000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1" name="Google Shape;241;p28"/>
          <p:cNvSpPr txBox="1"/>
          <p:nvPr>
            <p:ph type="subTitle" idx="5"/>
          </p:nvPr>
        </p:nvSpPr>
        <p:spPr>
          <a:xfrm>
            <a:off x="4784868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42" name="Google Shape;242;p28"/>
          <p:cNvSpPr txBox="1"/>
          <p:nvPr>
            <p:ph type="subTitle" idx="6"/>
          </p:nvPr>
        </p:nvSpPr>
        <p:spPr>
          <a:xfrm>
            <a:off x="8592804" y="2933067"/>
            <a:ext cx="2639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43" name="Google Shape;243;p28"/>
          <p:cNvGrpSpPr/>
          <p:nvPr/>
        </p:nvGrpSpPr>
        <p:grpSpPr>
          <a:xfrm>
            <a:off x="7831667" y="299084"/>
            <a:ext cx="3920067" cy="299233"/>
            <a:chOff x="5873750" y="224313"/>
            <a:chExt cx="2940050" cy="224425"/>
          </a:xfrm>
        </p:grpSpPr>
        <p:cxnSp>
          <p:nvCxnSpPr>
            <p:cNvPr id="244" name="Google Shape;244;p28"/>
            <p:cNvCxnSpPr/>
            <p:nvPr/>
          </p:nvCxnSpPr>
          <p:spPr>
            <a:xfrm>
              <a:off x="5873750" y="290288"/>
              <a:ext cx="1981200" cy="0"/>
            </a:xfrm>
            <a:prstGeom prst="straightConnector1">
              <a:avLst/>
            </a:prstGeom>
            <a:noFill/>
            <a:ln w="9525" cap="flat" cmpd="sng">
              <a:solidFill>
                <a:schemeClr val="tx1">
                  <a:lumMod val="75000"/>
                  <a:lumOff val="25000"/>
                </a:schemeClr>
              </a:solidFill>
              <a:prstDash val="solid"/>
              <a:round/>
              <a:headEnd type="oval" w="med" len="med"/>
              <a:tailEnd type="none" w="med" len="med"/>
            </a:ln>
          </p:spPr>
        </p:cxnSp>
        <p:sp>
          <p:nvSpPr>
            <p:cNvPr id="245" name="Google Shape;245;p28"/>
            <p:cNvSpPr/>
            <p:nvPr/>
          </p:nvSpPr>
          <p:spPr>
            <a:xfrm rot="10800000">
              <a:off x="6800850" y="224313"/>
              <a:ext cx="2012950" cy="224425"/>
            </a:xfrm>
            <a:custGeom>
              <a:avLst/>
              <a:gdLst/>
              <a:ahLst/>
              <a:cxnLst/>
              <a:rect l="l" t="t" r="r" b="b"/>
              <a:pathLst>
                <a:path w="80518" h="8977" extrusionOk="0">
                  <a:moveTo>
                    <a:pt x="0" y="8977"/>
                  </a:moveTo>
                  <a:lnTo>
                    <a:pt x="36830" y="8977"/>
                  </a:lnTo>
                  <a:lnTo>
                    <a:pt x="42013" y="0"/>
                  </a:lnTo>
                  <a:lnTo>
                    <a:pt x="70358" y="0"/>
                  </a:lnTo>
                  <a:lnTo>
                    <a:pt x="80518" y="0"/>
                  </a:lnTo>
                </a:path>
              </a:pathLst>
            </a:cu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grpSp>
        <p:nvGrpSpPr>
          <p:cNvPr id="246" name="Google Shape;246;p28"/>
          <p:cNvGrpSpPr/>
          <p:nvPr/>
        </p:nvGrpSpPr>
        <p:grpSpPr>
          <a:xfrm>
            <a:off x="4165600" y="6147133"/>
            <a:ext cx="4732868" cy="516135"/>
            <a:chOff x="3124200" y="4610350"/>
            <a:chExt cx="3549651" cy="387101"/>
          </a:xfrm>
        </p:grpSpPr>
        <p:pic>
          <p:nvPicPr>
            <p:cNvPr id="247" name="Google Shape;247;p28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t="58031" b="6290"/>
            <a:stretch>
              <a:fillRect/>
            </a:stretch>
          </p:blipFill>
          <p:spPr>
            <a:xfrm>
              <a:off x="4245892" y="4610350"/>
              <a:ext cx="2427959" cy="387101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48" name="Google Shape;248;p28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295" t="76293"/>
            <a:stretch>
              <a:fillRect/>
            </a:stretch>
          </p:blipFill>
          <p:spPr>
            <a:xfrm rot="10800000">
              <a:off x="3124200" y="4639375"/>
              <a:ext cx="1505849" cy="329075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hree columns 1">
  <p:cSld name="CUSTOM_6_1"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9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51" name="Google Shape;251;p29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2" name="Google Shape;252;p29"/>
          <p:cNvSpPr txBox="1"/>
          <p:nvPr>
            <p:ph type="subTitle" idx="1"/>
          </p:nvPr>
        </p:nvSpPr>
        <p:spPr>
          <a:xfrm>
            <a:off x="953449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3" name="Google Shape;253;p29"/>
          <p:cNvSpPr txBox="1"/>
          <p:nvPr>
            <p:ph type="subTitle" idx="2"/>
          </p:nvPr>
        </p:nvSpPr>
        <p:spPr>
          <a:xfrm>
            <a:off x="4686249" y="2704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4" name="Google Shape;254;p29"/>
          <p:cNvSpPr txBox="1"/>
          <p:nvPr>
            <p:ph type="subTitle" idx="3"/>
          </p:nvPr>
        </p:nvSpPr>
        <p:spPr>
          <a:xfrm>
            <a:off x="8428083" y="4746251"/>
            <a:ext cx="28064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5" name="Google Shape;255;p29"/>
          <p:cNvSpPr txBox="1"/>
          <p:nvPr>
            <p:ph type="subTitle" idx="4"/>
          </p:nvPr>
        </p:nvSpPr>
        <p:spPr>
          <a:xfrm>
            <a:off x="953449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6" name="Google Shape;256;p29"/>
          <p:cNvSpPr txBox="1"/>
          <p:nvPr>
            <p:ph type="subTitle" idx="5"/>
          </p:nvPr>
        </p:nvSpPr>
        <p:spPr>
          <a:xfrm>
            <a:off x="4686256" y="2257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57" name="Google Shape;257;p29"/>
          <p:cNvSpPr txBox="1"/>
          <p:nvPr>
            <p:ph type="subTitle" idx="6"/>
          </p:nvPr>
        </p:nvSpPr>
        <p:spPr>
          <a:xfrm>
            <a:off x="8428087" y="4299051"/>
            <a:ext cx="2806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58" name="Google Shape;258;p29"/>
          <p:cNvGrpSpPr/>
          <p:nvPr/>
        </p:nvGrpSpPr>
        <p:grpSpPr>
          <a:xfrm>
            <a:off x="6109101" y="39300"/>
            <a:ext cx="5843499" cy="850967"/>
            <a:chOff x="4581826" y="29475"/>
            <a:chExt cx="4382624" cy="638225"/>
          </a:xfrm>
        </p:grpSpPr>
        <p:pic>
          <p:nvPicPr>
            <p:cNvPr id="259" name="Google Shape;259;p29"/>
            <p:cNvPicPr preferRelativeResize="0"/>
            <p:nvPr/>
          </p:nvPicPr>
          <p:blipFill rotWithShape="1">
            <a:blip r:embed="rId2"/>
            <a:srcRect l="3250"/>
            <a:stretch>
              <a:fillRect/>
            </a:stretch>
          </p:blipFill>
          <p:spPr>
            <a:xfrm flipH="1">
              <a:off x="6999925" y="29475"/>
              <a:ext cx="1964525" cy="6382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60" name="Google Shape;260;p29"/>
            <p:cNvPicPr preferRelativeResize="0"/>
            <p:nvPr/>
          </p:nvPicPr>
          <p:blipFill>
            <a:blip r:embed="rId3"/>
            <a:stretch>
              <a:fillRect/>
            </a:stretch>
          </p:blipFill>
          <p:spPr>
            <a:xfrm>
              <a:off x="4581826" y="36796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61" name="Google Shape;261;p29"/>
          <p:cNvPicPr preferRelativeResize="0"/>
          <p:nvPr/>
        </p:nvPicPr>
        <p:blipFill rotWithShape="1">
          <a:blip r:embed="rId4"/>
          <a:srcRect l="3855" b="9990"/>
          <a:stretch>
            <a:fillRect/>
          </a:stretch>
        </p:blipFill>
        <p:spPr>
          <a:xfrm flipH="1">
            <a:off x="9146197" y="5699736"/>
            <a:ext cx="2806403" cy="96073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our columns">
  <p:cSld name="CUSTOM_5"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30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64" name="Google Shape;264;p30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65" name="Google Shape;265;p30"/>
          <p:cNvSpPr txBox="1"/>
          <p:nvPr>
            <p:ph type="subTitle" idx="1"/>
          </p:nvPr>
        </p:nvSpPr>
        <p:spPr>
          <a:xfrm>
            <a:off x="2451797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6" name="Google Shape;266;p30"/>
          <p:cNvSpPr txBox="1"/>
          <p:nvPr>
            <p:ph type="subTitle" idx="2"/>
          </p:nvPr>
        </p:nvSpPr>
        <p:spPr>
          <a:xfrm>
            <a:off x="7102603" y="2794067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7" name="Google Shape;267;p30"/>
          <p:cNvSpPr txBox="1"/>
          <p:nvPr>
            <p:ph type="subTitle" idx="3"/>
          </p:nvPr>
        </p:nvSpPr>
        <p:spPr>
          <a:xfrm>
            <a:off x="2451797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8" name="Google Shape;268;p30"/>
          <p:cNvSpPr txBox="1"/>
          <p:nvPr>
            <p:ph type="subTitle" idx="4"/>
          </p:nvPr>
        </p:nvSpPr>
        <p:spPr>
          <a:xfrm>
            <a:off x="7102603" y="4958833"/>
            <a:ext cx="2637600" cy="8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9" name="Google Shape;269;p30"/>
          <p:cNvSpPr txBox="1"/>
          <p:nvPr>
            <p:ph type="subTitle" idx="5"/>
          </p:nvPr>
        </p:nvSpPr>
        <p:spPr>
          <a:xfrm>
            <a:off x="24517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0" name="Google Shape;270;p30"/>
          <p:cNvSpPr txBox="1"/>
          <p:nvPr>
            <p:ph type="subTitle" idx="6"/>
          </p:nvPr>
        </p:nvSpPr>
        <p:spPr>
          <a:xfrm>
            <a:off x="24517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1" name="Google Shape;271;p30"/>
          <p:cNvSpPr txBox="1"/>
          <p:nvPr>
            <p:ph type="subTitle" idx="7"/>
          </p:nvPr>
        </p:nvSpPr>
        <p:spPr>
          <a:xfrm>
            <a:off x="7102597" y="2346867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72" name="Google Shape;272;p30"/>
          <p:cNvSpPr txBox="1"/>
          <p:nvPr>
            <p:ph type="subTitle" idx="8"/>
          </p:nvPr>
        </p:nvSpPr>
        <p:spPr>
          <a:xfrm>
            <a:off x="7102597" y="4511633"/>
            <a:ext cx="2637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73" name="Google Shape;273;p30"/>
          <p:cNvGrpSpPr/>
          <p:nvPr/>
        </p:nvGrpSpPr>
        <p:grpSpPr>
          <a:xfrm>
            <a:off x="241500" y="6080467"/>
            <a:ext cx="2312912" cy="612867"/>
            <a:chOff x="181125" y="4560350"/>
            <a:chExt cx="1734684" cy="459650"/>
          </a:xfrm>
        </p:grpSpPr>
        <p:pic>
          <p:nvPicPr>
            <p:cNvPr id="274" name="Google Shape;274;p30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12380"/>
            <a:stretch>
              <a:fillRect/>
            </a:stretch>
          </p:blipFill>
          <p:spPr>
            <a:xfrm>
              <a:off x="181125" y="4560350"/>
              <a:ext cx="1734684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5" name="Google Shape;275;p30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820024" y="4668699"/>
              <a:ext cx="456876" cy="2429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6" name="Google Shape;276;p30"/>
          <p:cNvGrpSpPr/>
          <p:nvPr/>
        </p:nvGrpSpPr>
        <p:grpSpPr>
          <a:xfrm>
            <a:off x="9896165" y="3592367"/>
            <a:ext cx="2003735" cy="4043267"/>
            <a:chOff x="7364974" y="2694275"/>
            <a:chExt cx="1502801" cy="3032450"/>
          </a:xfrm>
        </p:grpSpPr>
        <p:pic>
          <p:nvPicPr>
            <p:cNvPr id="277" name="Google Shape;277;p30"/>
            <p:cNvPicPr preferRelativeResize="0"/>
            <p:nvPr/>
          </p:nvPicPr>
          <p:blipFill rotWithShape="1">
            <a:blip r:embed="rId4">
              <a:alphaModFix amt="39000"/>
            </a:blip>
            <a:srcRect b="78197"/>
            <a:stretch>
              <a:fillRect/>
            </a:stretch>
          </p:blipFill>
          <p:spPr>
            <a:xfrm rot="5400000">
              <a:off x="6281062" y="3997262"/>
              <a:ext cx="2813374" cy="6455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78" name="Google Shape;278;p30"/>
            <p:cNvPicPr preferRelativeResize="0"/>
            <p:nvPr/>
          </p:nvPicPr>
          <p:blipFill rotWithShape="1">
            <a:blip r:embed="rId4"/>
            <a:srcRect l="2040" t="55998" r="-2039" b="7400"/>
            <a:stretch>
              <a:fillRect/>
            </a:stretch>
          </p:blipFill>
          <p:spPr>
            <a:xfrm rot="5400000">
              <a:off x="6919238" y="3559112"/>
              <a:ext cx="2813374" cy="108370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279" name="Google Shape;279;p30"/>
          <p:cNvGrpSpPr/>
          <p:nvPr/>
        </p:nvGrpSpPr>
        <p:grpSpPr>
          <a:xfrm>
            <a:off x="4544668" y="199933"/>
            <a:ext cx="6534065" cy="678556"/>
            <a:chOff x="3408501" y="149950"/>
            <a:chExt cx="4900549" cy="508917"/>
          </a:xfrm>
        </p:grpSpPr>
        <p:pic>
          <p:nvPicPr>
            <p:cNvPr id="280" name="Google Shape;280;p30"/>
            <p:cNvPicPr preferRelativeResize="0"/>
            <p:nvPr/>
          </p:nvPicPr>
          <p:blipFill rotWithShape="1">
            <a:blip r:embed="rId5">
              <a:alphaModFix amt="85000"/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b="25816"/>
            <a:stretch>
              <a:fillRect/>
            </a:stretch>
          </p:blipFill>
          <p:spPr>
            <a:xfrm rot="10800000">
              <a:off x="4323049" y="149950"/>
              <a:ext cx="3986000" cy="45965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81" name="Google Shape;281;p30"/>
            <p:cNvPicPr preferRelativeResize="0"/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10800000">
              <a:off x="3408501" y="195934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</p:spTree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five columns">
  <p:cSld name="CUSTOM_12"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31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284" name="Google Shape;284;p31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5" name="Google Shape;285;p31"/>
          <p:cNvSpPr txBox="1"/>
          <p:nvPr>
            <p:ph type="subTitle" idx="1"/>
          </p:nvPr>
        </p:nvSpPr>
        <p:spPr>
          <a:xfrm>
            <a:off x="970167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6" name="Google Shape;286;p31"/>
          <p:cNvSpPr txBox="1"/>
          <p:nvPr>
            <p:ph type="subTitle" idx="2"/>
          </p:nvPr>
        </p:nvSpPr>
        <p:spPr>
          <a:xfrm>
            <a:off x="4682551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7" name="Google Shape;287;p31"/>
          <p:cNvSpPr txBox="1"/>
          <p:nvPr>
            <p:ph type="subTitle" idx="3"/>
          </p:nvPr>
        </p:nvSpPr>
        <p:spPr>
          <a:xfrm>
            <a:off x="8378505" y="2794067"/>
            <a:ext cx="28636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8" name="Google Shape;288;p31"/>
          <p:cNvSpPr txBox="1"/>
          <p:nvPr>
            <p:ph type="subTitle" idx="4"/>
          </p:nvPr>
        </p:nvSpPr>
        <p:spPr>
          <a:xfrm>
            <a:off x="970160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89" name="Google Shape;289;p31"/>
          <p:cNvSpPr txBox="1"/>
          <p:nvPr>
            <p:ph type="subTitle" idx="5"/>
          </p:nvPr>
        </p:nvSpPr>
        <p:spPr>
          <a:xfrm>
            <a:off x="4682556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0" name="Google Shape;290;p31"/>
          <p:cNvSpPr txBox="1"/>
          <p:nvPr>
            <p:ph type="subTitle" idx="6"/>
          </p:nvPr>
        </p:nvSpPr>
        <p:spPr>
          <a:xfrm>
            <a:off x="8378517" y="2346867"/>
            <a:ext cx="28636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1" name="Google Shape;291;p31"/>
          <p:cNvSpPr txBox="1"/>
          <p:nvPr>
            <p:ph type="subTitle" idx="7"/>
          </p:nvPr>
        </p:nvSpPr>
        <p:spPr>
          <a:xfrm>
            <a:off x="2759173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2" name="Google Shape;292;p31"/>
          <p:cNvSpPr txBox="1"/>
          <p:nvPr>
            <p:ph type="subTitle" idx="8"/>
          </p:nvPr>
        </p:nvSpPr>
        <p:spPr>
          <a:xfrm>
            <a:off x="6584040" y="4958833"/>
            <a:ext cx="28652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3" name="Google Shape;293;p31"/>
          <p:cNvSpPr txBox="1"/>
          <p:nvPr>
            <p:ph type="subTitle" idx="9"/>
          </p:nvPr>
        </p:nvSpPr>
        <p:spPr>
          <a:xfrm>
            <a:off x="275917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294" name="Google Shape;294;p31"/>
          <p:cNvSpPr txBox="1"/>
          <p:nvPr>
            <p:ph type="subTitle" idx="13"/>
          </p:nvPr>
        </p:nvSpPr>
        <p:spPr>
          <a:xfrm>
            <a:off x="6584043" y="4511633"/>
            <a:ext cx="28652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295" name="Google Shape;295;p31"/>
          <p:cNvGrpSpPr/>
          <p:nvPr/>
        </p:nvGrpSpPr>
        <p:grpSpPr>
          <a:xfrm>
            <a:off x="-1260639" y="-902056"/>
            <a:ext cx="14079275" cy="8517532"/>
            <a:chOff x="-945479" y="-676542"/>
            <a:chExt cx="10559456" cy="6388149"/>
          </a:xfrm>
        </p:grpSpPr>
        <p:pic>
          <p:nvPicPr>
            <p:cNvPr id="296" name="Google Shape;296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8100000">
              <a:off x="-493664" y="3204975"/>
              <a:ext cx="2002322" cy="210731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97" name="Google Shape;297;p3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559161" y="-729037"/>
              <a:ext cx="2002322" cy="2107312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98" name="Google Shape;298;p31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-5400000">
            <a:off x="11289165" y="557361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31"/>
          <p:cNvPicPr preferRelativeResize="0"/>
          <p:nvPr/>
        </p:nvPicPr>
        <p:blipFill rotWithShape="1">
          <a:blip r:embed="rId4"/>
          <a:srcRect l="12922"/>
          <a:stretch>
            <a:fillRect/>
          </a:stretch>
        </p:blipFill>
        <p:spPr>
          <a:xfrm>
            <a:off x="239368" y="6016733"/>
            <a:ext cx="2865201" cy="763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six columns">
  <p:cSld name="CUSTOM_7"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2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02" name="Google Shape;302;p32"/>
          <p:cNvSpPr txBox="1"/>
          <p:nvPr>
            <p:ph type="title"/>
          </p:nvPr>
        </p:nvSpPr>
        <p:spPr>
          <a:xfrm>
            <a:off x="960000" y="593367"/>
            <a:ext cx="10272000" cy="763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03" name="Google Shape;303;p32"/>
          <p:cNvSpPr txBox="1"/>
          <p:nvPr>
            <p:ph type="subTitle" idx="1"/>
          </p:nvPr>
        </p:nvSpPr>
        <p:spPr>
          <a:xfrm>
            <a:off x="960000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4" name="Google Shape;304;p32"/>
          <p:cNvSpPr txBox="1"/>
          <p:nvPr>
            <p:ph type="subTitle" idx="2"/>
          </p:nvPr>
        </p:nvSpPr>
        <p:spPr>
          <a:xfrm>
            <a:off x="4623496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5" name="Google Shape;305;p32"/>
          <p:cNvSpPr txBox="1"/>
          <p:nvPr>
            <p:ph type="subTitle" idx="3"/>
          </p:nvPr>
        </p:nvSpPr>
        <p:spPr>
          <a:xfrm>
            <a:off x="960000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6" name="Google Shape;306;p32"/>
          <p:cNvSpPr txBox="1"/>
          <p:nvPr>
            <p:ph type="subTitle" idx="4"/>
          </p:nvPr>
        </p:nvSpPr>
        <p:spPr>
          <a:xfrm>
            <a:off x="4623496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7" name="Google Shape;307;p32"/>
          <p:cNvSpPr txBox="1"/>
          <p:nvPr>
            <p:ph type="subTitle" idx="5"/>
          </p:nvPr>
        </p:nvSpPr>
        <p:spPr>
          <a:xfrm>
            <a:off x="8286992" y="2794084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8" name="Google Shape;308;p32"/>
          <p:cNvSpPr txBox="1"/>
          <p:nvPr>
            <p:ph type="subTitle" idx="6"/>
          </p:nvPr>
        </p:nvSpPr>
        <p:spPr>
          <a:xfrm>
            <a:off x="8286992" y="4958833"/>
            <a:ext cx="2945200" cy="84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 sz="1865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9" name="Google Shape;309;p32"/>
          <p:cNvSpPr txBox="1"/>
          <p:nvPr>
            <p:ph type="subTitle" idx="7"/>
          </p:nvPr>
        </p:nvSpPr>
        <p:spPr>
          <a:xfrm>
            <a:off x="961301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0" name="Google Shape;310;p32"/>
          <p:cNvSpPr txBox="1"/>
          <p:nvPr>
            <p:ph type="subTitle" idx="8"/>
          </p:nvPr>
        </p:nvSpPr>
        <p:spPr>
          <a:xfrm>
            <a:off x="4624797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1" name="Google Shape;311;p32"/>
          <p:cNvSpPr txBox="1"/>
          <p:nvPr>
            <p:ph type="subTitle" idx="9"/>
          </p:nvPr>
        </p:nvSpPr>
        <p:spPr>
          <a:xfrm>
            <a:off x="8288293" y="2346867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2" name="Google Shape;312;p32"/>
          <p:cNvSpPr txBox="1"/>
          <p:nvPr>
            <p:ph type="subTitle" idx="13"/>
          </p:nvPr>
        </p:nvSpPr>
        <p:spPr>
          <a:xfrm>
            <a:off x="961335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3" name="Google Shape;313;p32"/>
          <p:cNvSpPr txBox="1"/>
          <p:nvPr>
            <p:ph type="subTitle" idx="14"/>
          </p:nvPr>
        </p:nvSpPr>
        <p:spPr>
          <a:xfrm>
            <a:off x="4624831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sp>
        <p:nvSpPr>
          <p:cNvPr id="314" name="Google Shape;314;p32"/>
          <p:cNvSpPr txBox="1"/>
          <p:nvPr>
            <p:ph type="subTitle" idx="15"/>
          </p:nvPr>
        </p:nvSpPr>
        <p:spPr>
          <a:xfrm>
            <a:off x="8288327" y="4511633"/>
            <a:ext cx="2942400" cy="548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2400" b="1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IBM Plex Mono"/>
              <a:buNone/>
              <a:defRPr sz="3200" b="1">
                <a:latin typeface="IBM Plex Mono"/>
                <a:ea typeface="IBM Plex Mono"/>
                <a:cs typeface="IBM Plex Mono"/>
                <a:sym typeface="IBM Plex Mono"/>
              </a:defRPr>
            </a:lvl9pPr>
          </a:lstStyle>
          <a:p/>
        </p:txBody>
      </p:sp>
      <p:grpSp>
        <p:nvGrpSpPr>
          <p:cNvPr id="315" name="Google Shape;315;p32"/>
          <p:cNvGrpSpPr/>
          <p:nvPr/>
        </p:nvGrpSpPr>
        <p:grpSpPr>
          <a:xfrm>
            <a:off x="8422667" y="4034065"/>
            <a:ext cx="3519933" cy="2704233"/>
            <a:chOff x="6317000" y="3025549"/>
            <a:chExt cx="2639950" cy="2028175"/>
          </a:xfrm>
        </p:grpSpPr>
        <p:pic>
          <p:nvPicPr>
            <p:cNvPr id="316" name="Google Shape;316;p32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-5400000">
              <a:off x="7281287" y="3313088"/>
              <a:ext cx="1963202" cy="1388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7" name="Google Shape;317;p32"/>
            <p:cNvPicPr preferRelativeResize="0"/>
            <p:nvPr/>
          </p:nvPicPr>
          <p:blipFill rotWithShape="1">
            <a:blip r:embed="rId3"/>
            <a:srcRect b="76478"/>
            <a:stretch>
              <a:fillRect/>
            </a:stretch>
          </p:blipFill>
          <p:spPr>
            <a:xfrm>
              <a:off x="6317000" y="4448075"/>
              <a:ext cx="2446675" cy="605649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318" name="Google Shape;318;p32"/>
          <p:cNvPicPr preferRelativeResize="0"/>
          <p:nvPr/>
        </p:nvPicPr>
        <p:blipFill>
          <a:blip r:embed="rId4"/>
          <a:stretch>
            <a:fillRect/>
          </a:stretch>
        </p:blipFill>
        <p:spPr>
          <a:xfrm rot="10800000">
            <a:off x="346965" y="315032"/>
            <a:ext cx="609168" cy="3239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umbers and text">
  <p:cSld name="CUSTOM_8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33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21" name="Google Shape;321;p33"/>
          <p:cNvSpPr txBox="1"/>
          <p:nvPr>
            <p:ph type="title" hasCustomPrompt="1"/>
          </p:nvPr>
        </p:nvSpPr>
        <p:spPr>
          <a:xfrm>
            <a:off x="1072233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2" name="Google Shape;322;p33"/>
          <p:cNvSpPr txBox="1"/>
          <p:nvPr>
            <p:ph type="subTitle" idx="1"/>
          </p:nvPr>
        </p:nvSpPr>
        <p:spPr>
          <a:xfrm>
            <a:off x="950967" y="268423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3" name="Google Shape;323;p33"/>
          <p:cNvSpPr txBox="1"/>
          <p:nvPr>
            <p:ph type="title" idx="2" hasCustomPrompt="1"/>
          </p:nvPr>
        </p:nvSpPr>
        <p:spPr>
          <a:xfrm>
            <a:off x="6852300" y="1755433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4" name="Google Shape;324;p33"/>
          <p:cNvSpPr txBox="1"/>
          <p:nvPr>
            <p:ph type="subTitle" idx="3"/>
          </p:nvPr>
        </p:nvSpPr>
        <p:spPr>
          <a:xfrm>
            <a:off x="6731033" y="2684363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325" name="Google Shape;325;p33"/>
          <p:cNvSpPr txBox="1"/>
          <p:nvPr>
            <p:ph type="title" idx="4" hasCustomPrompt="1"/>
          </p:nvPr>
        </p:nvSpPr>
        <p:spPr>
          <a:xfrm>
            <a:off x="3962267" y="4124100"/>
            <a:ext cx="4388800" cy="928800"/>
          </a:xfrm>
          <a:prstGeom prst="rect">
            <a:avLst/>
          </a:prstGeom>
          <a:noFill/>
          <a:ln w="9525" cap="flat" cmpd="sng">
            <a:solidFill>
              <a:schemeClr val="accent3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4665">
                <a:solidFill>
                  <a:schemeClr val="accent3"/>
                </a:solidFill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2pPr>
            <a:lvl3pPr lvl="2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3pPr>
            <a:lvl4pPr lvl="3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4pPr>
            <a:lvl5pPr lvl="4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5pPr>
            <a:lvl6pPr lvl="5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6pPr>
            <a:lvl7pPr lvl="6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7pPr>
            <a:lvl8pPr lvl="7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8pPr>
            <a:lvl9pPr lvl="8" algn="ctr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8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326" name="Google Shape;326;p33"/>
          <p:cNvSpPr txBox="1"/>
          <p:nvPr>
            <p:ph type="subTitle" idx="5"/>
          </p:nvPr>
        </p:nvSpPr>
        <p:spPr>
          <a:xfrm>
            <a:off x="3841000" y="5052767"/>
            <a:ext cx="4510000" cy="541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000">
                <a:solidFill>
                  <a:schemeClr val="dk1"/>
                </a:solidFill>
              </a:defRPr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1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grpSp>
        <p:nvGrpSpPr>
          <p:cNvPr id="327" name="Google Shape;327;p33"/>
          <p:cNvGrpSpPr/>
          <p:nvPr/>
        </p:nvGrpSpPr>
        <p:grpSpPr>
          <a:xfrm>
            <a:off x="114739" y="260567"/>
            <a:ext cx="12437627" cy="7562567"/>
            <a:chOff x="86054" y="195425"/>
            <a:chExt cx="9328220" cy="5671925"/>
          </a:xfrm>
        </p:grpSpPr>
        <p:pic>
          <p:nvPicPr>
            <p:cNvPr id="328" name="Google Shape;328;p33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>
              <a:off x="6918712" y="19542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329" name="Google Shape;329;p33"/>
            <p:cNvGrpSpPr/>
            <p:nvPr/>
          </p:nvGrpSpPr>
          <p:grpSpPr>
            <a:xfrm>
              <a:off x="86054" y="2749676"/>
              <a:ext cx="9328220" cy="3117675"/>
              <a:chOff x="86054" y="2749676"/>
              <a:chExt cx="9328220" cy="3117675"/>
            </a:xfrm>
          </p:grpSpPr>
          <p:grpSp>
            <p:nvGrpSpPr>
              <p:cNvPr id="330" name="Google Shape;330;p33"/>
              <p:cNvGrpSpPr/>
              <p:nvPr/>
            </p:nvGrpSpPr>
            <p:grpSpPr>
              <a:xfrm>
                <a:off x="86054" y="2749676"/>
                <a:ext cx="783476" cy="2561750"/>
                <a:chOff x="86054" y="2749676"/>
                <a:chExt cx="783476" cy="2561750"/>
              </a:xfrm>
            </p:grpSpPr>
            <p:pic>
              <p:nvPicPr>
                <p:cNvPr id="331" name="Google Shape;331;p33"/>
                <p:cNvPicPr preferRelativeResize="0"/>
                <p:nvPr/>
              </p:nvPicPr>
              <p:blipFill rotWithShape="1">
                <a:blip r:embed="rId3"/>
                <a:srcRect l="24216" t="59301" r="26811"/>
                <a:stretch>
                  <a:fillRect/>
                </a:stretch>
              </p:blipFill>
              <p:spPr>
                <a:xfrm rot="5400000">
                  <a:off x="-360384" y="4081512"/>
                  <a:ext cx="1676350" cy="783476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32" name="Google Shape;332;p33"/>
                <p:cNvPicPr preferRelativeResize="0"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 rot="5400000">
                  <a:off x="-712699" y="3752096"/>
                  <a:ext cx="2467774" cy="462933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pic>
            <p:nvPicPr>
              <p:cNvPr id="333" name="Google Shape;333;p33"/>
              <p:cNvPicPr preferRelativeResize="0"/>
              <p:nvPr/>
            </p:nvPicPr>
            <p:blipFill>
              <a:blip r:embed="rId5"/>
              <a:stretch>
                <a:fillRect/>
              </a:stretch>
            </p:blipFill>
            <p:spPr>
              <a:xfrm rot="3600003">
                <a:off x="7328409" y="3752730"/>
                <a:ext cx="1729979" cy="18206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grpSp>
        <p:nvGrpSpPr>
          <p:cNvPr id="334" name="Google Shape;334;p33"/>
          <p:cNvGrpSpPr/>
          <p:nvPr/>
        </p:nvGrpSpPr>
        <p:grpSpPr>
          <a:xfrm>
            <a:off x="242333" y="201328"/>
            <a:ext cx="10963549" cy="6669773"/>
            <a:chOff x="181750" y="150996"/>
            <a:chExt cx="8222662" cy="5002330"/>
          </a:xfrm>
        </p:grpSpPr>
        <p:grpSp>
          <p:nvGrpSpPr>
            <p:cNvPr id="335" name="Google Shape;335;p33"/>
            <p:cNvGrpSpPr/>
            <p:nvPr/>
          </p:nvGrpSpPr>
          <p:grpSpPr>
            <a:xfrm>
              <a:off x="3429074" y="150996"/>
              <a:ext cx="4975339" cy="648905"/>
              <a:chOff x="3429074" y="150996"/>
              <a:chExt cx="4975339" cy="648905"/>
            </a:xfrm>
          </p:grpSpPr>
          <p:pic>
            <p:nvPicPr>
              <p:cNvPr id="336" name="Google Shape;336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 rot="10800000">
                <a:off x="5074637" y="151226"/>
                <a:ext cx="3329775" cy="64867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37" name="Google Shape;337;p33"/>
              <p:cNvPicPr preferRelativeResize="0"/>
              <p:nvPr/>
            </p:nvPicPr>
            <p:blipFill rotWithShape="1">
              <a:blip r:embed="rId7"/>
              <a:srcRect l="-6100" b="28274"/>
              <a:stretch>
                <a:fillRect/>
              </a:stretch>
            </p:blipFill>
            <p:spPr>
              <a:xfrm rot="10800000">
                <a:off x="3429074" y="150996"/>
                <a:ext cx="2824351" cy="443325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grpSp>
          <p:nvGrpSpPr>
            <p:cNvPr id="338" name="Google Shape;338;p33"/>
            <p:cNvGrpSpPr/>
            <p:nvPr/>
          </p:nvGrpSpPr>
          <p:grpSpPr>
            <a:xfrm>
              <a:off x="181750" y="4424875"/>
              <a:ext cx="4527701" cy="728450"/>
              <a:chOff x="181750" y="4424875"/>
              <a:chExt cx="4527701" cy="728450"/>
            </a:xfrm>
          </p:grpSpPr>
          <p:pic>
            <p:nvPicPr>
              <p:cNvPr id="339" name="Google Shape;339;p33"/>
              <p:cNvPicPr preferRelativeResize="0"/>
              <p:nvPr/>
            </p:nvPicPr>
            <p:blipFill rotWithShape="1">
              <a:blip r:embed="rId7"/>
              <a:srcRect l="17239"/>
              <a:stretch>
                <a:fillRect/>
              </a:stretch>
            </p:blipFill>
            <p:spPr>
              <a:xfrm>
                <a:off x="181750" y="4580400"/>
                <a:ext cx="2042275" cy="572925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340" name="Google Shape;340;p33"/>
              <p:cNvPicPr preferRelativeResize="0"/>
              <p:nvPr/>
            </p:nvPicPr>
            <p:blipFill rotWithShape="1">
              <a:blip r:embed="rId6"/>
              <a:srcRect b="20464"/>
              <a:stretch>
                <a:fillRect/>
              </a:stretch>
            </p:blipFill>
            <p:spPr>
              <a:xfrm>
                <a:off x="970175" y="4424875"/>
                <a:ext cx="3739276" cy="7284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</p:spTree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hanks">
  <p:cSld name="CUSTOM_3_1"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4"/>
          <p:cNvSpPr/>
          <p:nvPr/>
        </p:nvSpPr>
        <p:spPr>
          <a:xfrm>
            <a:off x="243600" y="20220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lt1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343" name="Google Shape;343;p34"/>
          <p:cNvSpPr txBox="1"/>
          <p:nvPr>
            <p:ph type="title"/>
          </p:nvPr>
        </p:nvSpPr>
        <p:spPr>
          <a:xfrm>
            <a:off x="1145500" y="1722667"/>
            <a:ext cx="4000800" cy="13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 sz="8000">
                <a:latin typeface="字魂无界黑W3" panose="00000506000000000000" charset="-122"/>
                <a:ea typeface="字魂无界黑W3" panose="00000506000000000000" charset="-122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4" name="Google Shape;344;p34"/>
          <p:cNvSpPr txBox="1"/>
          <p:nvPr>
            <p:ph type="subTitle" idx="1"/>
          </p:nvPr>
        </p:nvSpPr>
        <p:spPr>
          <a:xfrm>
            <a:off x="1145467" y="3039033"/>
            <a:ext cx="4000800" cy="1556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grpSp>
        <p:nvGrpSpPr>
          <p:cNvPr id="345" name="Google Shape;345;p34"/>
          <p:cNvGrpSpPr/>
          <p:nvPr/>
        </p:nvGrpSpPr>
        <p:grpSpPr>
          <a:xfrm>
            <a:off x="-203200" y="196983"/>
            <a:ext cx="2422267" cy="5391017"/>
            <a:chOff x="-152400" y="147737"/>
            <a:chExt cx="1816700" cy="4043263"/>
          </a:xfrm>
        </p:grpSpPr>
        <p:pic>
          <p:nvPicPr>
            <p:cNvPr id="346" name="Google Shape;346;p34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11363" y="435275"/>
              <a:ext cx="1963202" cy="1388125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7" name="Google Shape;347;p34"/>
            <p:cNvSpPr/>
            <p:nvPr/>
          </p:nvSpPr>
          <p:spPr>
            <a:xfrm>
              <a:off x="-152400" y="624850"/>
              <a:ext cx="592450" cy="3566150"/>
            </a:xfrm>
            <a:custGeom>
              <a:avLst/>
              <a:gdLst/>
              <a:ahLst/>
              <a:cxnLst/>
              <a:rect l="l" t="t" r="r" b="b"/>
              <a:pathLst>
                <a:path w="23698" h="142646" extrusionOk="0">
                  <a:moveTo>
                    <a:pt x="0" y="0"/>
                  </a:moveTo>
                  <a:lnTo>
                    <a:pt x="20422" y="19202"/>
                  </a:lnTo>
                  <a:lnTo>
                    <a:pt x="20422" y="29260"/>
                  </a:lnTo>
                  <a:lnTo>
                    <a:pt x="15392" y="34289"/>
                  </a:lnTo>
                  <a:lnTo>
                    <a:pt x="15392" y="74066"/>
                  </a:lnTo>
                  <a:lnTo>
                    <a:pt x="23698" y="82372"/>
                  </a:lnTo>
                  <a:lnTo>
                    <a:pt x="23698" y="142646"/>
                  </a:lnTo>
                </a:path>
              </a:pathLst>
            </a:custGeom>
            <a:noFill/>
            <a:ln w="9525" cap="flat" cmpd="sng">
              <a:solidFill>
                <a:schemeClr val="dk2"/>
              </a:solidFill>
              <a:prstDash val="solid"/>
              <a:round/>
              <a:headEnd type="none" w="med" len="med"/>
              <a:tailEnd type="oval" w="med" len="med"/>
            </a:ln>
          </p:spPr>
        </p:sp>
      </p:grpSp>
      <p:pic>
        <p:nvPicPr>
          <p:cNvPr id="348" name="Google Shape;348;p34"/>
          <p:cNvPicPr preferRelativeResize="0"/>
          <p:nvPr/>
        </p:nvPicPr>
        <p:blipFill>
          <a:blip r:embed="rId3"/>
          <a:stretch>
            <a:fillRect/>
          </a:stretch>
        </p:blipFill>
        <p:spPr>
          <a:xfrm rot="3599996">
            <a:off x="9455832" y="4363099"/>
            <a:ext cx="2832731" cy="2981243"/>
          </a:xfrm>
          <a:prstGeom prst="rect">
            <a:avLst/>
          </a:prstGeom>
          <a:noFill/>
          <a:ln>
            <a:noFill/>
          </a:ln>
        </p:spPr>
      </p:pic>
      <p:sp>
        <p:nvSpPr>
          <p:cNvPr id="349" name="Google Shape;349;p34"/>
          <p:cNvSpPr txBox="1"/>
          <p:nvPr/>
        </p:nvSpPr>
        <p:spPr>
          <a:xfrm>
            <a:off x="5917833" y="3006200"/>
            <a:ext cx="5323200" cy="74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pPr marL="0" lvl="0" indent="0" algn="l" defTabSz="914400" rtl="0">
              <a:lnSpc>
                <a:spcPct val="115000"/>
              </a:lnSpc>
              <a:spcBef>
                <a:spcPts val="300"/>
              </a:spcBef>
              <a:spcAft>
                <a:spcPts val="0"/>
              </a:spcAft>
              <a:buNone/>
            </a:pPr>
            <a:r>
              <a:rPr lang="en-US" sz="1335" b="1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CREDITS</a:t>
            </a:r>
            <a:r>
              <a:rPr lang="en-US" sz="1335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: Diese Präsentationsvorlage wurde von </a:t>
            </a:r>
            <a:r>
              <a:rPr lang="en-US" sz="1335" b="1" kern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Slidesgo</a:t>
            </a:r>
            <a:r>
              <a:rPr lang="en-US" sz="1335" kern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4"/>
              </a:rPr>
              <a:t> </a:t>
            </a:r>
            <a:r>
              <a:rPr lang="en-US" sz="1335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erstellt, inklusive Icons von </a:t>
            </a:r>
            <a:r>
              <a:rPr lang="en-US" sz="1335" b="1" kern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5"/>
              </a:rPr>
              <a:t>Flaticon</a:t>
            </a:r>
            <a:r>
              <a:rPr lang="en-US" sz="1335" b="1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</a:t>
            </a:r>
            <a:r>
              <a:rPr lang="en-US" sz="1335" kern="0">
                <a:solidFill>
                  <a:schemeClr val="dk1"/>
                </a:solid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und Infografiken &amp; Bildern von </a:t>
            </a:r>
            <a:r>
              <a:rPr lang="en-US" sz="1335" b="1" kern="0">
                <a:solidFill>
                  <a:schemeClr val="dk1"/>
                </a:solidFill>
                <a:uFill>
                  <a:noFill/>
                </a:uFill>
                <a:latin typeface="Arial" panose="020B0604020202020204" pitchFamily="34" charset="0"/>
                <a:ea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  <a:hlinkClick r:id="rId6"/>
              </a:rPr>
              <a:t>Freepik </a:t>
            </a:r>
            <a:endParaRPr lang="en-US" sz="1335" b="1" u="sng" kern="0">
              <a:solidFill>
                <a:schemeClr val="dk1"/>
              </a:solidFill>
              <a:uFill>
                <a:noFill/>
              </a:u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  <a:hlinkClick r:id="rId6"/>
            </a:endParaRPr>
          </a:p>
        </p:txBody>
      </p:sp>
    </p:spTree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">
  <p:cSld name="CUSTOM_9">
    <p:bg>
      <p:bgPr>
        <a:solidFill>
          <a:schemeClr val="lt1"/>
        </a:solidFill>
        <a:effectLst/>
      </p:bgPr>
    </p:bg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5"/>
          <p:cNvSpPr/>
          <p:nvPr/>
        </p:nvSpPr>
        <p:spPr>
          <a:xfrm>
            <a:off x="222433" y="260620"/>
            <a:ext cx="11704800" cy="6453600"/>
          </a:xfrm>
          <a:prstGeom prst="snip1Rect">
            <a:avLst>
              <a:gd name="adj" fmla="val 4489"/>
            </a:avLst>
          </a:prstGeom>
          <a:solidFill>
            <a:schemeClr val="dk2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grpSp>
        <p:nvGrpSpPr>
          <p:cNvPr id="352" name="Google Shape;352;p35"/>
          <p:cNvGrpSpPr/>
          <p:nvPr/>
        </p:nvGrpSpPr>
        <p:grpSpPr>
          <a:xfrm>
            <a:off x="-151267" y="-2199633"/>
            <a:ext cx="12526147" cy="11228133"/>
            <a:chOff x="-113450" y="-1649725"/>
            <a:chExt cx="9394610" cy="8421100"/>
          </a:xfrm>
        </p:grpSpPr>
        <p:grpSp>
          <p:nvGrpSpPr>
            <p:cNvPr id="353" name="Google Shape;353;p35"/>
            <p:cNvGrpSpPr/>
            <p:nvPr/>
          </p:nvGrpSpPr>
          <p:grpSpPr>
            <a:xfrm>
              <a:off x="-113450" y="-1649725"/>
              <a:ext cx="8689100" cy="5214600"/>
              <a:chOff x="-113450" y="-1649725"/>
              <a:chExt cx="8689100" cy="5214600"/>
            </a:xfrm>
          </p:grpSpPr>
          <p:sp>
            <p:nvSpPr>
              <p:cNvPr id="354" name="Google Shape;354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  <p:txBody>
              <a:bodyPr/>
              <a:p>
                <a:pPr defTabSz="914400">
                  <a:spcBef>
                    <a:spcPts val="0"/>
                  </a:spcBef>
                  <a:spcAft>
                    <a:spcPts val="0"/>
                  </a:spcAft>
                </a:pPr>
                <a:endParaRPr lang="zh-CN" altLang="en-US" sz="1865" kern="0">
                  <a:solidFill>
                    <a:srgbClr val="000000"/>
                  </a:solidFill>
                  <a:latin typeface="Arial" panose="020B0604020202020204"/>
                  <a:ea typeface="Arial" panose="020B0604020202020204"/>
                  <a:cs typeface="Arial" panose="020B0604020202020204"/>
                  <a:sym typeface="Arial" panose="020B0604020202020204"/>
                </a:endParaRPr>
              </a:p>
            </p:txBody>
          </p:sp>
          <p:sp>
            <p:nvSpPr>
              <p:cNvPr id="355" name="Google Shape;355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6" name="Google Shape;356;p35"/>
              <p:cNvSpPr/>
              <p:nvPr/>
            </p:nvSpPr>
            <p:spPr>
              <a:xfrm>
                <a:off x="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  <p:grpSp>
          <p:nvGrpSpPr>
            <p:cNvPr id="357" name="Google Shape;357;p35"/>
            <p:cNvGrpSpPr/>
            <p:nvPr/>
          </p:nvGrpSpPr>
          <p:grpSpPr>
            <a:xfrm rot="10800000">
              <a:off x="553960" y="1556775"/>
              <a:ext cx="8727200" cy="5214600"/>
              <a:chOff x="-113450" y="-1649725"/>
              <a:chExt cx="8727200" cy="5214600"/>
            </a:xfrm>
          </p:grpSpPr>
          <p:sp>
            <p:nvSpPr>
              <p:cNvPr id="358" name="Google Shape;358;p35"/>
              <p:cNvSpPr/>
              <p:nvPr/>
            </p:nvSpPr>
            <p:spPr>
              <a:xfrm>
                <a:off x="-113450" y="0"/>
                <a:ext cx="363625" cy="3564875"/>
              </a:xfrm>
              <a:custGeom>
                <a:avLst/>
                <a:gdLst/>
                <a:ahLst/>
                <a:cxnLst/>
                <a:rect l="l" t="t" r="r" b="b"/>
                <a:pathLst>
                  <a:path w="14545" h="142595" extrusionOk="0">
                    <a:moveTo>
                      <a:pt x="8343" y="-1516"/>
                    </a:moveTo>
                    <a:lnTo>
                      <a:pt x="11756" y="13274"/>
                    </a:lnTo>
                    <a:lnTo>
                      <a:pt x="18393" y="13274"/>
                    </a:lnTo>
                    <a:lnTo>
                      <a:pt x="18393" y="73384"/>
                    </a:lnTo>
                    <a:lnTo>
                      <a:pt x="22888" y="81170"/>
                    </a:lnTo>
                    <a:lnTo>
                      <a:pt x="22888" y="141079"/>
                    </a:lnTo>
                  </a:path>
                </a:pathLst>
              </a:custGeom>
              <a:noFill/>
              <a:ln w="9525" cap="flat" cmpd="sng">
                <a:solidFill>
                  <a:schemeClr val="tx1">
                    <a:lumMod val="75000"/>
                    <a:lumOff val="25000"/>
                  </a:schemeClr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59" name="Google Shape;359;p35"/>
              <p:cNvSpPr/>
              <p:nvPr/>
            </p:nvSpPr>
            <p:spPr>
              <a:xfrm>
                <a:off x="221725" y="-1649725"/>
                <a:ext cx="203525" cy="3086100"/>
              </a:xfrm>
              <a:custGeom>
                <a:avLst/>
                <a:gdLst/>
                <a:ahLst/>
                <a:cxnLst/>
                <a:rect l="l" t="t" r="r" b="b"/>
                <a:pathLst>
                  <a:path w="8141" h="123444" extrusionOk="0">
                    <a:moveTo>
                      <a:pt x="3010" y="0"/>
                    </a:moveTo>
                    <a:lnTo>
                      <a:pt x="3010" y="58214"/>
                    </a:lnTo>
                    <a:lnTo>
                      <a:pt x="0" y="63428"/>
                    </a:lnTo>
                    <a:lnTo>
                      <a:pt x="0" y="74522"/>
                    </a:lnTo>
                    <a:lnTo>
                      <a:pt x="8141" y="82664"/>
                    </a:lnTo>
                    <a:lnTo>
                      <a:pt x="8141" y="123444"/>
                    </a:lnTo>
                  </a:path>
                </a:pathLst>
              </a:custGeom>
              <a:noFill/>
              <a:ln w="9525" cap="flat" cmpd="sng">
                <a:solidFill>
                  <a:schemeClr val="dk1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  <p:sp>
            <p:nvSpPr>
              <p:cNvPr id="360" name="Google Shape;360;p35"/>
              <p:cNvSpPr/>
              <p:nvPr/>
            </p:nvSpPr>
            <p:spPr>
              <a:xfrm>
                <a:off x="38100" y="237025"/>
                <a:ext cx="8575650" cy="164450"/>
              </a:xfrm>
              <a:custGeom>
                <a:avLst/>
                <a:gdLst/>
                <a:ahLst/>
                <a:cxnLst/>
                <a:rect l="l" t="t" r="r" b="b"/>
                <a:pathLst>
                  <a:path w="343026" h="6578" extrusionOk="0">
                    <a:moveTo>
                      <a:pt x="0" y="0"/>
                    </a:moveTo>
                    <a:lnTo>
                      <a:pt x="59730" y="0"/>
                    </a:lnTo>
                    <a:lnTo>
                      <a:pt x="62166" y="4219"/>
                    </a:lnTo>
                    <a:lnTo>
                      <a:pt x="149801" y="4219"/>
                    </a:lnTo>
                    <a:lnTo>
                      <a:pt x="152197" y="70"/>
                    </a:lnTo>
                    <a:lnTo>
                      <a:pt x="161558" y="70"/>
                    </a:lnTo>
                    <a:lnTo>
                      <a:pt x="165315" y="6578"/>
                    </a:lnTo>
                    <a:lnTo>
                      <a:pt x="320651" y="6578"/>
                    </a:lnTo>
                    <a:lnTo>
                      <a:pt x="329039" y="1735"/>
                    </a:lnTo>
                    <a:lnTo>
                      <a:pt x="343026" y="1735"/>
                    </a:lnTo>
                  </a:path>
                </a:pathLst>
              </a:custGeom>
              <a:noFill/>
              <a:ln w="9525" cap="flat" cmpd="sng">
                <a:solidFill>
                  <a:schemeClr val="lt2"/>
                </a:solidFill>
                <a:prstDash val="solid"/>
                <a:round/>
                <a:headEnd type="none" w="med" len="med"/>
                <a:tailEnd type="oval" w="med" len="med"/>
              </a:ln>
            </p:spPr>
          </p:sp>
        </p:grpSp>
      </p:grpSp>
    </p:spTree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ackground 1">
  <p:cSld name="CUSTOM_9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2" name="Google Shape;362;p36"/>
          <p:cNvGrpSpPr/>
          <p:nvPr/>
        </p:nvGrpSpPr>
        <p:grpSpPr>
          <a:xfrm>
            <a:off x="-124891" y="0"/>
            <a:ext cx="12438812" cy="6857996"/>
            <a:chOff x="-93668" y="0"/>
            <a:chExt cx="9329109" cy="5143497"/>
          </a:xfrm>
        </p:grpSpPr>
        <p:grpSp>
          <p:nvGrpSpPr>
            <p:cNvPr id="363" name="Google Shape;363;p36"/>
            <p:cNvGrpSpPr/>
            <p:nvPr/>
          </p:nvGrpSpPr>
          <p:grpSpPr>
            <a:xfrm rot="10800000">
              <a:off x="5592122" y="2697400"/>
              <a:ext cx="3643319" cy="2446097"/>
              <a:chOff x="-93668" y="0"/>
              <a:chExt cx="3643319" cy="2446097"/>
            </a:xfrm>
          </p:grpSpPr>
          <p:grpSp>
            <p:nvGrpSpPr>
              <p:cNvPr id="364" name="Google Shape;364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65" name="Google Shape;365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6" name="Google Shape;366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67" name="Google Shape;367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68" name="Google Shape;368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69" name="Google Shape;369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0" name="Google Shape;370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  <p:grpSp>
          <p:nvGrpSpPr>
            <p:cNvPr id="371" name="Google Shape;371;p36"/>
            <p:cNvGrpSpPr/>
            <p:nvPr/>
          </p:nvGrpSpPr>
          <p:grpSpPr>
            <a:xfrm>
              <a:off x="-93668" y="0"/>
              <a:ext cx="3643319" cy="2446097"/>
              <a:chOff x="-93668" y="0"/>
              <a:chExt cx="3643319" cy="2446097"/>
            </a:xfrm>
          </p:grpSpPr>
          <p:grpSp>
            <p:nvGrpSpPr>
              <p:cNvPr id="372" name="Google Shape;372;p36"/>
              <p:cNvGrpSpPr/>
              <p:nvPr/>
            </p:nvGrpSpPr>
            <p:grpSpPr>
              <a:xfrm rot="5400000">
                <a:off x="-1020033" y="926370"/>
                <a:ext cx="2446091" cy="593362"/>
                <a:chOff x="162825" y="4587541"/>
                <a:chExt cx="1763711" cy="427833"/>
              </a:xfrm>
            </p:grpSpPr>
            <p:pic>
              <p:nvPicPr>
                <p:cNvPr id="373" name="Google Shape;373;p36"/>
                <p:cNvPicPr preferRelativeResize="0"/>
                <p:nvPr/>
              </p:nvPicPr>
              <p:blipFill>
                <a:blip r:embed="rId2">
                  <a:alphaModFix amt="46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162825" y="4648923"/>
                  <a:ext cx="1578400" cy="36645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4" name="Google Shape;374;p36"/>
                <p:cNvPicPr preferRelativeResize="0"/>
                <p:nvPr/>
              </p:nvPicPr>
              <p:blipFill>
                <a:blip r:embed="rId2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819963" y="4758475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5" name="Google Shape;375;p36"/>
                <p:cNvPicPr preferRelativeResize="0"/>
                <p:nvPr/>
              </p:nvPicPr>
              <p:blipFill>
                <a:blip r:embed="rId2">
                  <a:alphaModFix amt="88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tretch>
                  <a:fillRect/>
                </a:stretch>
              </p:blipFill>
              <p:spPr>
                <a:xfrm>
                  <a:off x="440163" y="4587541"/>
                  <a:ext cx="1106574" cy="256900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  <p:grpSp>
            <p:nvGrpSpPr>
              <p:cNvPr id="376" name="Google Shape;376;p36"/>
              <p:cNvGrpSpPr/>
              <p:nvPr/>
            </p:nvGrpSpPr>
            <p:grpSpPr>
              <a:xfrm rot="10800000">
                <a:off x="0" y="0"/>
                <a:ext cx="3549651" cy="387101"/>
                <a:chOff x="3124200" y="4610350"/>
                <a:chExt cx="3549651" cy="387101"/>
              </a:xfrm>
            </p:grpSpPr>
            <p:pic>
              <p:nvPicPr>
                <p:cNvPr id="377" name="Google Shape;377;p36"/>
                <p:cNvPicPr preferRelativeResize="0"/>
                <p:nvPr/>
              </p:nvPicPr>
              <p:blipFill rotWithShape="1">
                <a:blip r:embed="rId3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t="58031" b="6290"/>
                <a:stretch>
                  <a:fillRect/>
                </a:stretch>
              </p:blipFill>
              <p:spPr>
                <a:xfrm>
                  <a:off x="4245892" y="4610350"/>
                  <a:ext cx="2427959" cy="387101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  <p:pic>
              <p:nvPicPr>
                <p:cNvPr id="378" name="Google Shape;378;p36"/>
                <p:cNvPicPr preferRelativeResize="0"/>
                <p:nvPr/>
              </p:nvPicPr>
              <p:blipFill rotWithShape="1">
                <a:blip r:embed="rId4"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</a:blip>
                <a:srcRect l="23295" t="76293"/>
                <a:stretch>
                  <a:fillRect/>
                </a:stretch>
              </p:blipFill>
              <p:spPr>
                <a:xfrm rot="10800000">
                  <a:off x="3124200" y="4639375"/>
                  <a:ext cx="1505849" cy="329075"/>
                </a:xfrm>
                <a:prstGeom prst="rect">
                  <a:avLst/>
                </a:prstGeom>
                <a:noFill/>
                <a:ln>
                  <a:noFill/>
                </a:ln>
              </p:spPr>
            </p:pic>
          </p:grpSp>
        </p:grpSp>
      </p:grpSp>
      <p:sp>
        <p:nvSpPr>
          <p:cNvPr id="379" name="Google Shape;379;p36"/>
          <p:cNvSpPr/>
          <p:nvPr/>
        </p:nvSpPr>
        <p:spPr>
          <a:xfrm>
            <a:off x="233673" y="243800"/>
            <a:ext cx="11724800" cy="63704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1865" kern="0">
              <a:solidFill>
                <a:srgbClr val="000000"/>
              </a:solidFill>
              <a:latin typeface="Arial" panose="020B0604020202020204" pitchFamily="34" charset="0"/>
              <a:ea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1" name="文本框 0"/>
          <p:cNvSpPr txBox="1"/>
          <p:nvPr userDrawn="1"/>
        </p:nvSpPr>
        <p:spPr>
          <a:xfrm>
            <a:off x="13496713" y="1441027"/>
            <a:ext cx="4064000" cy="3784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endParaRPr lang="zh-CN" altLang="en-US" sz="1865" kern="0">
              <a:solidFill>
                <a:srgbClr val="000000"/>
              </a:solidFill>
              <a:latin typeface="Arial" panose="020B0604020202020204"/>
              <a:ea typeface="Arial" panose="020B0604020202020204"/>
              <a:cs typeface="Arial" panose="020B0604020202020204"/>
              <a:sym typeface="Arial" panose="020B0604020202020204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7" Type="http://schemas.openxmlformats.org/officeDocument/2006/relationships/theme" Target="../theme/theme1.xml"/><Relationship Id="rId36" Type="http://schemas.openxmlformats.org/officeDocument/2006/relationships/image" Target="../media/image25.png"/><Relationship Id="rId35" Type="http://schemas.openxmlformats.org/officeDocument/2006/relationships/slideLayout" Target="../slideLayouts/slideLayout35.xml"/><Relationship Id="rId34" Type="http://schemas.openxmlformats.org/officeDocument/2006/relationships/slideLayout" Target="../slideLayouts/slideLayout34.xml"/><Relationship Id="rId33" Type="http://schemas.openxmlformats.org/officeDocument/2006/relationships/slideLayout" Target="../slideLayouts/slideLayout33.xml"/><Relationship Id="rId32" Type="http://schemas.openxmlformats.org/officeDocument/2006/relationships/slideLayout" Target="../slideLayouts/slideLayout32.xml"/><Relationship Id="rId31" Type="http://schemas.openxmlformats.org/officeDocument/2006/relationships/slideLayout" Target="../slideLayouts/slideLayout31.xml"/><Relationship Id="rId30" Type="http://schemas.openxmlformats.org/officeDocument/2006/relationships/slideLayout" Target="../slideLayouts/slideLayout30.xml"/><Relationship Id="rId3" Type="http://schemas.openxmlformats.org/officeDocument/2006/relationships/slideLayout" Target="../slideLayouts/slideLayout3.xml"/><Relationship Id="rId29" Type="http://schemas.openxmlformats.org/officeDocument/2006/relationships/slideLayout" Target="../slideLayouts/slideLayout29.xml"/><Relationship Id="rId28" Type="http://schemas.openxmlformats.org/officeDocument/2006/relationships/slideLayout" Target="../slideLayouts/slideLayout28.xml"/><Relationship Id="rId27" Type="http://schemas.openxmlformats.org/officeDocument/2006/relationships/slideLayout" Target="../slideLayouts/slideLayout27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0" Type="http://schemas.openxmlformats.org/officeDocument/2006/relationships/slideLayout" Target="../slideLayouts/slideLayout20.xml"/><Relationship Id="rId2" Type="http://schemas.openxmlformats.org/officeDocument/2006/relationships/slideLayout" Target="../slideLayouts/slideLayout2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4.xml"/><Relationship Id="rId8" Type="http://schemas.openxmlformats.org/officeDocument/2006/relationships/slideLayout" Target="../slideLayouts/slideLayout43.xml"/><Relationship Id="rId7" Type="http://schemas.openxmlformats.org/officeDocument/2006/relationships/slideLayout" Target="../slideLayouts/slideLayout42.xml"/><Relationship Id="rId6" Type="http://schemas.openxmlformats.org/officeDocument/2006/relationships/slideLayout" Target="../slideLayouts/slideLayout41.xml"/><Relationship Id="rId5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7.xml"/><Relationship Id="rId18" Type="http://schemas.openxmlformats.org/officeDocument/2006/relationships/theme" Target="../theme/theme2.xml"/><Relationship Id="rId17" Type="http://schemas.openxmlformats.org/officeDocument/2006/relationships/tags" Target="../tags/tag78.xml"/><Relationship Id="rId16" Type="http://schemas.openxmlformats.org/officeDocument/2006/relationships/tags" Target="../tags/tag77.xml"/><Relationship Id="rId15" Type="http://schemas.openxmlformats.org/officeDocument/2006/relationships/tags" Target="../tags/tag76.xml"/><Relationship Id="rId14" Type="http://schemas.openxmlformats.org/officeDocument/2006/relationships/tags" Target="../tags/tag75.xml"/><Relationship Id="rId13" Type="http://schemas.openxmlformats.org/officeDocument/2006/relationships/tags" Target="../tags/tag74.xml"/><Relationship Id="rId12" Type="http://schemas.openxmlformats.org/officeDocument/2006/relationships/tags" Target="../tags/tag73.xml"/><Relationship Id="rId11" Type="http://schemas.openxmlformats.org/officeDocument/2006/relationships/slideLayout" Target="../slideLayouts/slideLayout46.xml"/><Relationship Id="rId10" Type="http://schemas.openxmlformats.org/officeDocument/2006/relationships/slideLayout" Target="../slideLayouts/slideLayout45.xml"/><Relationship Id="rId1" Type="http://schemas.openxmlformats.org/officeDocument/2006/relationships/slideLayout" Target="../slideLayouts/slideLayout36.xml"/></Relationships>
</file>

<file path=ppt/slideMasters/_rels/slideMaster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5.xml"/><Relationship Id="rId8" Type="http://schemas.openxmlformats.org/officeDocument/2006/relationships/slideLayout" Target="../slideLayouts/slideLayout54.xml"/><Relationship Id="rId7" Type="http://schemas.openxmlformats.org/officeDocument/2006/relationships/slideLayout" Target="../slideLayouts/slideLayout53.xml"/><Relationship Id="rId6" Type="http://schemas.openxmlformats.org/officeDocument/2006/relationships/slideLayout" Target="../slideLayouts/slideLayout52.xml"/><Relationship Id="rId5" Type="http://schemas.openxmlformats.org/officeDocument/2006/relationships/slideLayout" Target="../slideLayouts/slideLayout51.xml"/><Relationship Id="rId4" Type="http://schemas.openxmlformats.org/officeDocument/2006/relationships/slideLayout" Target="../slideLayouts/slideLayout50.xml"/><Relationship Id="rId37" Type="http://schemas.openxmlformats.org/officeDocument/2006/relationships/theme" Target="../theme/theme3.xml"/><Relationship Id="rId36" Type="http://schemas.openxmlformats.org/officeDocument/2006/relationships/image" Target="../media/image25.png"/><Relationship Id="rId35" Type="http://schemas.openxmlformats.org/officeDocument/2006/relationships/slideLayout" Target="../slideLayouts/slideLayout81.xml"/><Relationship Id="rId34" Type="http://schemas.openxmlformats.org/officeDocument/2006/relationships/slideLayout" Target="../slideLayouts/slideLayout80.xml"/><Relationship Id="rId33" Type="http://schemas.openxmlformats.org/officeDocument/2006/relationships/slideLayout" Target="../slideLayouts/slideLayout79.xml"/><Relationship Id="rId32" Type="http://schemas.openxmlformats.org/officeDocument/2006/relationships/slideLayout" Target="../slideLayouts/slideLayout78.xml"/><Relationship Id="rId31" Type="http://schemas.openxmlformats.org/officeDocument/2006/relationships/slideLayout" Target="../slideLayouts/slideLayout77.xml"/><Relationship Id="rId30" Type="http://schemas.openxmlformats.org/officeDocument/2006/relationships/slideLayout" Target="../slideLayouts/slideLayout76.xml"/><Relationship Id="rId3" Type="http://schemas.openxmlformats.org/officeDocument/2006/relationships/slideLayout" Target="../slideLayouts/slideLayout49.xml"/><Relationship Id="rId29" Type="http://schemas.openxmlformats.org/officeDocument/2006/relationships/slideLayout" Target="../slideLayouts/slideLayout75.xml"/><Relationship Id="rId28" Type="http://schemas.openxmlformats.org/officeDocument/2006/relationships/slideLayout" Target="../slideLayouts/slideLayout74.xml"/><Relationship Id="rId27" Type="http://schemas.openxmlformats.org/officeDocument/2006/relationships/slideLayout" Target="../slideLayouts/slideLayout73.xml"/><Relationship Id="rId26" Type="http://schemas.openxmlformats.org/officeDocument/2006/relationships/slideLayout" Target="../slideLayouts/slideLayout72.xml"/><Relationship Id="rId25" Type="http://schemas.openxmlformats.org/officeDocument/2006/relationships/slideLayout" Target="../slideLayouts/slideLayout71.xml"/><Relationship Id="rId24" Type="http://schemas.openxmlformats.org/officeDocument/2006/relationships/slideLayout" Target="../slideLayouts/slideLayout70.xml"/><Relationship Id="rId23" Type="http://schemas.openxmlformats.org/officeDocument/2006/relationships/slideLayout" Target="../slideLayouts/slideLayout69.xml"/><Relationship Id="rId22" Type="http://schemas.openxmlformats.org/officeDocument/2006/relationships/slideLayout" Target="../slideLayouts/slideLayout68.xml"/><Relationship Id="rId21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66.xml"/><Relationship Id="rId2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65.xml"/><Relationship Id="rId18" Type="http://schemas.openxmlformats.org/officeDocument/2006/relationships/slideLayout" Target="../slideLayouts/slideLayout64.xml"/><Relationship Id="rId17" Type="http://schemas.openxmlformats.org/officeDocument/2006/relationships/slideLayout" Target="../slideLayouts/slideLayout63.xml"/><Relationship Id="rId16" Type="http://schemas.openxmlformats.org/officeDocument/2006/relationships/slideLayout" Target="../slideLayouts/slideLayout62.xml"/><Relationship Id="rId15" Type="http://schemas.openxmlformats.org/officeDocument/2006/relationships/slideLayout" Target="../slideLayouts/slideLayout61.xml"/><Relationship Id="rId14" Type="http://schemas.openxmlformats.org/officeDocument/2006/relationships/slideLayout" Target="../slideLayouts/slideLayout60.xml"/><Relationship Id="rId13" Type="http://schemas.openxmlformats.org/officeDocument/2006/relationships/slideLayout" Target="../slideLayouts/slideLayout59.xml"/><Relationship Id="rId12" Type="http://schemas.openxmlformats.org/officeDocument/2006/relationships/slideLayout" Target="../slideLayouts/slideLayout58.xml"/><Relationship Id="rId11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56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1">
          <a:blip r:embed="rId36"/>
          <a:stretch>
            <a:fillRect/>
          </a:stretch>
        </a:blip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  <p:sldLayoutId id="2147483672" r:id="rId24"/>
    <p:sldLayoutId id="2147483673" r:id="rId25"/>
    <p:sldLayoutId id="2147483674" r:id="rId26"/>
    <p:sldLayoutId id="2147483675" r:id="rId27"/>
    <p:sldLayoutId id="2147483676" r:id="rId28"/>
    <p:sldLayoutId id="2147483677" r:id="rId29"/>
    <p:sldLayoutId id="2147483678" r:id="rId30"/>
    <p:sldLayoutId id="2147483679" r:id="rId31"/>
    <p:sldLayoutId id="2147483680" r:id="rId32"/>
    <p:sldLayoutId id="2147483681" r:id="rId33"/>
    <p:sldLayoutId id="2147483682" r:id="rId34"/>
    <p:sldLayoutId id="2147483683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ln w="10160">
            <a:solidFill>
              <a:schemeClr val="accent5"/>
            </a:solidFill>
            <a:prstDash val="solid"/>
          </a:ln>
          <a:solidFill>
            <a:schemeClr val="bg1"/>
          </a:solidFill>
          <a:effectLst/>
          <a:latin typeface="标小智无界黑" charset="-122"/>
          <a:ea typeface="标小智无界黑" charset="-122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j-cs"/>
          <a:sym typeface="苹方护眼艺术黑体" panose="02000503000000000000" charset="-122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苹方护眼艺术黑体" panose="02000503000000000000" charset="-122"/>
          <a:ea typeface="苹方护眼艺术黑体" panose="02000503000000000000" charset="-122"/>
          <a:cs typeface="+mn-cs"/>
          <a:sym typeface="苹方护眼艺术黑体" panose="02000503000000000000" charset="-12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6"/>
          <a:stretch>
            <a:fillRect/>
          </a:stretch>
        </a:blipFill>
        <a:effectLst/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  <p:sldLayoutId id="2147483713" r:id="rId17"/>
    <p:sldLayoutId id="2147483714" r:id="rId18"/>
    <p:sldLayoutId id="2147483715" r:id="rId19"/>
    <p:sldLayoutId id="2147483716" r:id="rId20"/>
    <p:sldLayoutId id="2147483717" r:id="rId21"/>
    <p:sldLayoutId id="2147483718" r:id="rId22"/>
    <p:sldLayoutId id="2147483719" r:id="rId23"/>
    <p:sldLayoutId id="2147483720" r:id="rId24"/>
    <p:sldLayoutId id="2147483721" r:id="rId25"/>
    <p:sldLayoutId id="2147483722" r:id="rId26"/>
    <p:sldLayoutId id="2147483723" r:id="rId27"/>
    <p:sldLayoutId id="2147483724" r:id="rId28"/>
    <p:sldLayoutId id="2147483725" r:id="rId29"/>
    <p:sldLayoutId id="2147483726" r:id="rId30"/>
    <p:sldLayoutId id="2147483727" r:id="rId31"/>
    <p:sldLayoutId id="2147483728" r:id="rId32"/>
    <p:sldLayoutId id="2147483729" r:id="rId33"/>
    <p:sldLayoutId id="2147483730" r:id="rId34"/>
    <p:sldLayoutId id="2147483731" r:id="rId35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ln w="10160">
            <a:solidFill>
              <a:schemeClr val="accent5"/>
            </a:solidFill>
            <a:prstDash val="solid"/>
          </a:ln>
          <a:solidFill>
            <a:schemeClr val="bg1"/>
          </a:solidFill>
          <a:effectLst/>
          <a:latin typeface="标小智无界黑" charset="-122"/>
          <a:ea typeface="标小智无界黑" charset="-122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400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20204"/>
        <a:defRPr sz="1865" b="0" i="0" u="none" strike="noStrike" cap="none">
          <a:solidFill>
            <a:srgbClr val="000000"/>
          </a:solidFill>
          <a:latin typeface="Arial" panose="020B0604020202020204"/>
          <a:ea typeface="Arial" panose="020B0604020202020204"/>
          <a:cs typeface="Arial" panose="020B0604020202020204"/>
          <a:sym typeface="Arial" panose="020B060402020202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55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3" Type="http://schemas.openxmlformats.org/officeDocument/2006/relationships/tags" Target="../tags/tag95.xml"/><Relationship Id="rId2" Type="http://schemas.openxmlformats.org/officeDocument/2006/relationships/image" Target="../media/image17.png"/><Relationship Id="rId1" Type="http://schemas.openxmlformats.org/officeDocument/2006/relationships/image" Target="../media/image26.pn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53.xml"/><Relationship Id="rId4" Type="http://schemas.openxmlformats.org/officeDocument/2006/relationships/image" Target="../media/image31.svg"/><Relationship Id="rId3" Type="http://schemas.openxmlformats.org/officeDocument/2006/relationships/image" Target="../media/image30.png"/><Relationship Id="rId2" Type="http://schemas.openxmlformats.org/officeDocument/2006/relationships/image" Target="../media/image13.png"/><Relationship Id="rId1" Type="http://schemas.openxmlformats.org/officeDocument/2006/relationships/image" Target="../media/image29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100.xml"/><Relationship Id="rId8" Type="http://schemas.openxmlformats.org/officeDocument/2006/relationships/tags" Target="../tags/tag99.xml"/><Relationship Id="rId7" Type="http://schemas.openxmlformats.org/officeDocument/2006/relationships/tags" Target="../tags/tag98.xml"/><Relationship Id="rId6" Type="http://schemas.openxmlformats.org/officeDocument/2006/relationships/image" Target="../media/image27.png"/><Relationship Id="rId5" Type="http://schemas.openxmlformats.org/officeDocument/2006/relationships/tags" Target="../tags/tag97.xml"/><Relationship Id="rId4" Type="http://schemas.openxmlformats.org/officeDocument/2006/relationships/image" Target="../media/image17.png"/><Relationship Id="rId3" Type="http://schemas.openxmlformats.org/officeDocument/2006/relationships/tags" Target="../tags/tag96.xml"/><Relationship Id="rId24" Type="http://schemas.openxmlformats.org/officeDocument/2006/relationships/notesSlide" Target="../notesSlides/notesSlide3.xml"/><Relationship Id="rId23" Type="http://schemas.openxmlformats.org/officeDocument/2006/relationships/slideLayout" Target="../slideLayouts/slideLayout56.xml"/><Relationship Id="rId22" Type="http://schemas.openxmlformats.org/officeDocument/2006/relationships/image" Target="../media/image32.svg"/><Relationship Id="rId21" Type="http://schemas.openxmlformats.org/officeDocument/2006/relationships/image" Target="../media/image30.png"/><Relationship Id="rId20" Type="http://schemas.openxmlformats.org/officeDocument/2006/relationships/tags" Target="../tags/tag111.xml"/><Relationship Id="rId2" Type="http://schemas.openxmlformats.org/officeDocument/2006/relationships/image" Target="../media/image14.png"/><Relationship Id="rId19" Type="http://schemas.openxmlformats.org/officeDocument/2006/relationships/tags" Target="../tags/tag110.xml"/><Relationship Id="rId18" Type="http://schemas.openxmlformats.org/officeDocument/2006/relationships/tags" Target="../tags/tag109.xml"/><Relationship Id="rId17" Type="http://schemas.openxmlformats.org/officeDocument/2006/relationships/tags" Target="../tags/tag108.xml"/><Relationship Id="rId16" Type="http://schemas.openxmlformats.org/officeDocument/2006/relationships/tags" Target="../tags/tag107.xml"/><Relationship Id="rId15" Type="http://schemas.openxmlformats.org/officeDocument/2006/relationships/tags" Target="../tags/tag106.xml"/><Relationship Id="rId14" Type="http://schemas.openxmlformats.org/officeDocument/2006/relationships/tags" Target="../tags/tag105.xml"/><Relationship Id="rId13" Type="http://schemas.openxmlformats.org/officeDocument/2006/relationships/tags" Target="../tags/tag104.xml"/><Relationship Id="rId12" Type="http://schemas.openxmlformats.org/officeDocument/2006/relationships/tags" Target="../tags/tag103.xml"/><Relationship Id="rId11" Type="http://schemas.openxmlformats.org/officeDocument/2006/relationships/tags" Target="../tags/tag102.xml"/><Relationship Id="rId10" Type="http://schemas.openxmlformats.org/officeDocument/2006/relationships/tags" Target="../tags/tag101.xml"/><Relationship Id="rId1" Type="http://schemas.openxmlformats.org/officeDocument/2006/relationships/image" Target="../media/image22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4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33.png"/><Relationship Id="rId5" Type="http://schemas.openxmlformats.org/officeDocument/2006/relationships/image" Target="../media/image32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40.svg"/><Relationship Id="rId8" Type="http://schemas.openxmlformats.org/officeDocument/2006/relationships/image" Target="../media/image39.png"/><Relationship Id="rId7" Type="http://schemas.openxmlformats.org/officeDocument/2006/relationships/image" Target="../media/image38.svg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4" Type="http://schemas.openxmlformats.org/officeDocument/2006/relationships/image" Target="../media/image35.png"/><Relationship Id="rId3" Type="http://schemas.openxmlformats.org/officeDocument/2006/relationships/image" Target="../media/image34.jpeg"/><Relationship Id="rId2" Type="http://schemas.openxmlformats.org/officeDocument/2006/relationships/image" Target="../media/image18.png"/><Relationship Id="rId11" Type="http://schemas.openxmlformats.org/officeDocument/2006/relationships/notesSlide" Target="../notesSlides/notesSlide5.xml"/><Relationship Id="rId10" Type="http://schemas.openxmlformats.org/officeDocument/2006/relationships/slideLayout" Target="../slideLayouts/slideLayout54.xml"/><Relationship Id="rId1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42.png"/><Relationship Id="rId5" Type="http://schemas.openxmlformats.org/officeDocument/2006/relationships/image" Target="../media/image41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image" Target="../media/image48.svg"/><Relationship Id="rId7" Type="http://schemas.openxmlformats.org/officeDocument/2006/relationships/image" Target="../media/image47.png"/><Relationship Id="rId6" Type="http://schemas.openxmlformats.org/officeDocument/2006/relationships/image" Target="../media/image46.svg"/><Relationship Id="rId5" Type="http://schemas.openxmlformats.org/officeDocument/2006/relationships/image" Target="../media/image45.png"/><Relationship Id="rId4" Type="http://schemas.openxmlformats.org/officeDocument/2006/relationships/image" Target="../media/image44.jpeg"/><Relationship Id="rId3" Type="http://schemas.openxmlformats.org/officeDocument/2006/relationships/image" Target="../media/image43.svg"/><Relationship Id="rId2" Type="http://schemas.openxmlformats.org/officeDocument/2006/relationships/image" Target="../media/image30.png"/><Relationship Id="rId10" Type="http://schemas.openxmlformats.org/officeDocument/2006/relationships/notesSlide" Target="../notesSlides/notesSlide7.xml"/><Relationship Id="rId1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51.png"/><Relationship Id="rId8" Type="http://schemas.openxmlformats.org/officeDocument/2006/relationships/tags" Target="../tags/tag114.xml"/><Relationship Id="rId7" Type="http://schemas.openxmlformats.org/officeDocument/2006/relationships/tags" Target="../tags/tag113.xml"/><Relationship Id="rId6" Type="http://schemas.openxmlformats.org/officeDocument/2006/relationships/tags" Target="../tags/tag112.xml"/><Relationship Id="rId5" Type="http://schemas.openxmlformats.org/officeDocument/2006/relationships/image" Target="../media/image50.GIF"/><Relationship Id="rId4" Type="http://schemas.openxmlformats.org/officeDocument/2006/relationships/image" Target="../media/image41.svg"/><Relationship Id="rId3" Type="http://schemas.openxmlformats.org/officeDocument/2006/relationships/image" Target="../media/image30.png"/><Relationship Id="rId2" Type="http://schemas.openxmlformats.org/officeDocument/2006/relationships/image" Target="../media/image19.png"/><Relationship Id="rId12" Type="http://schemas.openxmlformats.org/officeDocument/2006/relationships/notesSlide" Target="../notesSlides/notesSlide8.xml"/><Relationship Id="rId11" Type="http://schemas.openxmlformats.org/officeDocument/2006/relationships/slideLayout" Target="../slideLayouts/slideLayout49.xml"/><Relationship Id="rId10" Type="http://schemas.openxmlformats.org/officeDocument/2006/relationships/image" Target="../media/image52.svg"/><Relationship Id="rId1" Type="http://schemas.openxmlformats.org/officeDocument/2006/relationships/image" Target="../media/image49.pn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59.png"/><Relationship Id="rId8" Type="http://schemas.openxmlformats.org/officeDocument/2006/relationships/image" Target="../media/image58.svg"/><Relationship Id="rId7" Type="http://schemas.openxmlformats.org/officeDocument/2006/relationships/image" Target="../media/image57.png"/><Relationship Id="rId6" Type="http://schemas.openxmlformats.org/officeDocument/2006/relationships/image" Target="../media/image56.svg"/><Relationship Id="rId5" Type="http://schemas.openxmlformats.org/officeDocument/2006/relationships/image" Target="../media/image55.png"/><Relationship Id="rId4" Type="http://schemas.openxmlformats.org/officeDocument/2006/relationships/image" Target="../media/image54.jpeg"/><Relationship Id="rId3" Type="http://schemas.openxmlformats.org/officeDocument/2006/relationships/image" Target="../media/image53.svg"/><Relationship Id="rId2" Type="http://schemas.openxmlformats.org/officeDocument/2006/relationships/image" Target="../media/image30.png"/><Relationship Id="rId14" Type="http://schemas.openxmlformats.org/officeDocument/2006/relationships/notesSlide" Target="../notesSlides/notesSlide9.xml"/><Relationship Id="rId13" Type="http://schemas.openxmlformats.org/officeDocument/2006/relationships/slideLayout" Target="../slideLayouts/slideLayout49.xml"/><Relationship Id="rId12" Type="http://schemas.openxmlformats.org/officeDocument/2006/relationships/image" Target="../media/image62.svg"/><Relationship Id="rId11" Type="http://schemas.openxmlformats.org/officeDocument/2006/relationships/image" Target="../media/image61.png"/><Relationship Id="rId10" Type="http://schemas.openxmlformats.org/officeDocument/2006/relationships/image" Target="../media/image60.svg"/><Relationship Id="rId1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67.jpeg"/><Relationship Id="rId8" Type="http://schemas.openxmlformats.org/officeDocument/2006/relationships/tags" Target="../tags/tag115.xml"/><Relationship Id="rId7" Type="http://schemas.openxmlformats.org/officeDocument/2006/relationships/image" Target="../media/image66.svg"/><Relationship Id="rId6" Type="http://schemas.openxmlformats.org/officeDocument/2006/relationships/image" Target="../media/image65.png"/><Relationship Id="rId5" Type="http://schemas.openxmlformats.org/officeDocument/2006/relationships/image" Target="../media/image64.svg"/><Relationship Id="rId4" Type="http://schemas.openxmlformats.org/officeDocument/2006/relationships/image" Target="../media/image63.png"/><Relationship Id="rId3" Type="http://schemas.openxmlformats.org/officeDocument/2006/relationships/image" Target="../media/image53.svg"/><Relationship Id="rId2" Type="http://schemas.openxmlformats.org/officeDocument/2006/relationships/image" Target="../media/image30.png"/><Relationship Id="rId11" Type="http://schemas.openxmlformats.org/officeDocument/2006/relationships/notesSlide" Target="../notesSlides/notesSlide10.xml"/><Relationship Id="rId10" Type="http://schemas.openxmlformats.org/officeDocument/2006/relationships/slideLayout" Target="../slideLayouts/slideLayout49.xml"/><Relationship Id="rId1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4.svg"/><Relationship Id="rId8" Type="http://schemas.openxmlformats.org/officeDocument/2006/relationships/image" Target="../media/image73.png"/><Relationship Id="rId7" Type="http://schemas.openxmlformats.org/officeDocument/2006/relationships/image" Target="../media/image72.svg"/><Relationship Id="rId6" Type="http://schemas.openxmlformats.org/officeDocument/2006/relationships/image" Target="../media/image71.png"/><Relationship Id="rId5" Type="http://schemas.openxmlformats.org/officeDocument/2006/relationships/image" Target="../media/image70.svg"/><Relationship Id="rId4" Type="http://schemas.openxmlformats.org/officeDocument/2006/relationships/image" Target="../media/image69.png"/><Relationship Id="rId3" Type="http://schemas.openxmlformats.org/officeDocument/2006/relationships/image" Target="../media/image53.svg"/><Relationship Id="rId21" Type="http://schemas.openxmlformats.org/officeDocument/2006/relationships/notesSlide" Target="../notesSlides/notesSlide11.xml"/><Relationship Id="rId20" Type="http://schemas.openxmlformats.org/officeDocument/2006/relationships/slideLayout" Target="../slideLayouts/slideLayout49.xml"/><Relationship Id="rId2" Type="http://schemas.openxmlformats.org/officeDocument/2006/relationships/image" Target="../media/image68.png"/><Relationship Id="rId19" Type="http://schemas.openxmlformats.org/officeDocument/2006/relationships/image" Target="../media/image80.png"/><Relationship Id="rId18" Type="http://schemas.openxmlformats.org/officeDocument/2006/relationships/tags" Target="../tags/tag119.xml"/><Relationship Id="rId17" Type="http://schemas.openxmlformats.org/officeDocument/2006/relationships/image" Target="../media/image79.png"/><Relationship Id="rId16" Type="http://schemas.openxmlformats.org/officeDocument/2006/relationships/tags" Target="../tags/tag118.xml"/><Relationship Id="rId15" Type="http://schemas.openxmlformats.org/officeDocument/2006/relationships/image" Target="../media/image78.png"/><Relationship Id="rId14" Type="http://schemas.openxmlformats.org/officeDocument/2006/relationships/tags" Target="../tags/tag117.xml"/><Relationship Id="rId13" Type="http://schemas.openxmlformats.org/officeDocument/2006/relationships/image" Target="../media/image77.png"/><Relationship Id="rId12" Type="http://schemas.openxmlformats.org/officeDocument/2006/relationships/tags" Target="../tags/tag116.xml"/><Relationship Id="rId11" Type="http://schemas.openxmlformats.org/officeDocument/2006/relationships/image" Target="../media/image76.svg"/><Relationship Id="rId10" Type="http://schemas.openxmlformats.org/officeDocument/2006/relationships/image" Target="../media/image75.png"/><Relationship Id="rId1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81.png"/><Relationship Id="rId5" Type="http://schemas.openxmlformats.org/officeDocument/2006/relationships/image" Target="../media/image43.svg"/><Relationship Id="rId4" Type="http://schemas.openxmlformats.org/officeDocument/2006/relationships/image" Target="../media/image68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13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3.xml"/><Relationship Id="rId6" Type="http://schemas.openxmlformats.org/officeDocument/2006/relationships/slideLayout" Target="../slideLayouts/slideLayout67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Relationship Id="rId3" Type="http://schemas.openxmlformats.org/officeDocument/2006/relationships/image" Target="../media/image82.GIF"/><Relationship Id="rId2" Type="http://schemas.openxmlformats.org/officeDocument/2006/relationships/image" Target="../media/image43.svg"/><Relationship Id="rId1" Type="http://schemas.openxmlformats.org/officeDocument/2006/relationships/image" Target="../media/image68.pn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93.png"/><Relationship Id="rId8" Type="http://schemas.openxmlformats.org/officeDocument/2006/relationships/image" Target="../media/image92.svg"/><Relationship Id="rId7" Type="http://schemas.openxmlformats.org/officeDocument/2006/relationships/image" Target="../media/image91.png"/><Relationship Id="rId6" Type="http://schemas.openxmlformats.org/officeDocument/2006/relationships/image" Target="../media/image90.svg"/><Relationship Id="rId5" Type="http://schemas.openxmlformats.org/officeDocument/2006/relationships/image" Target="../media/image89.png"/><Relationship Id="rId4" Type="http://schemas.openxmlformats.org/officeDocument/2006/relationships/image" Target="../media/image88.svg"/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3" Type="http://schemas.openxmlformats.org/officeDocument/2006/relationships/notesSlide" Target="../notesSlides/notesSlide14.xml"/><Relationship Id="rId12" Type="http://schemas.openxmlformats.org/officeDocument/2006/relationships/slideLayout" Target="../slideLayouts/slideLayout51.xml"/><Relationship Id="rId11" Type="http://schemas.openxmlformats.org/officeDocument/2006/relationships/image" Target="../media/image95.png"/><Relationship Id="rId10" Type="http://schemas.openxmlformats.org/officeDocument/2006/relationships/image" Target="../media/image94.svg"/><Relationship Id="rId1" Type="http://schemas.openxmlformats.org/officeDocument/2006/relationships/image" Target="../media/image85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03.svg"/><Relationship Id="rId8" Type="http://schemas.openxmlformats.org/officeDocument/2006/relationships/image" Target="../media/image102.png"/><Relationship Id="rId7" Type="http://schemas.openxmlformats.org/officeDocument/2006/relationships/image" Target="../media/image101.svg"/><Relationship Id="rId6" Type="http://schemas.openxmlformats.org/officeDocument/2006/relationships/image" Target="../media/image100.png"/><Relationship Id="rId5" Type="http://schemas.openxmlformats.org/officeDocument/2006/relationships/image" Target="../media/image99.svg"/><Relationship Id="rId4" Type="http://schemas.openxmlformats.org/officeDocument/2006/relationships/image" Target="../media/image98.png"/><Relationship Id="rId3" Type="http://schemas.openxmlformats.org/officeDocument/2006/relationships/image" Target="../media/image97.svg"/><Relationship Id="rId2" Type="http://schemas.openxmlformats.org/officeDocument/2006/relationships/image" Target="../media/image96.png"/><Relationship Id="rId11" Type="http://schemas.openxmlformats.org/officeDocument/2006/relationships/notesSlide" Target="../notesSlides/notesSlide15.xml"/><Relationship Id="rId10" Type="http://schemas.openxmlformats.org/officeDocument/2006/relationships/slideLayout" Target="../slideLayouts/slideLayout51.xml"/><Relationship Id="rId1" Type="http://schemas.openxmlformats.org/officeDocument/2006/relationships/image" Target="../media/image85.png"/></Relationships>
</file>

<file path=ppt/slides/_rels/slide1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51.xml"/><Relationship Id="rId4" Type="http://schemas.openxmlformats.org/officeDocument/2006/relationships/image" Target="../media/image107.png"/><Relationship Id="rId3" Type="http://schemas.openxmlformats.org/officeDocument/2006/relationships/image" Target="../media/image106.png"/><Relationship Id="rId2" Type="http://schemas.openxmlformats.org/officeDocument/2006/relationships/image" Target="../media/image105.png"/><Relationship Id="rId1" Type="http://schemas.openxmlformats.org/officeDocument/2006/relationships/image" Target="../media/image104.pn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0.svg"/><Relationship Id="rId8" Type="http://schemas.openxmlformats.org/officeDocument/2006/relationships/image" Target="../media/image109.png"/><Relationship Id="rId7" Type="http://schemas.openxmlformats.org/officeDocument/2006/relationships/tags" Target="../tags/tag120.xml"/><Relationship Id="rId6" Type="http://schemas.openxmlformats.org/officeDocument/2006/relationships/image" Target="../media/image108.png"/><Relationship Id="rId5" Type="http://schemas.openxmlformats.org/officeDocument/2006/relationships/image" Target="../media/image53.svg"/><Relationship Id="rId4" Type="http://schemas.openxmlformats.org/officeDocument/2006/relationships/image" Target="../media/image68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1" Type="http://schemas.openxmlformats.org/officeDocument/2006/relationships/notesSlide" Target="../notesSlides/notesSlide17.xml"/><Relationship Id="rId10" Type="http://schemas.openxmlformats.org/officeDocument/2006/relationships/slideLayout" Target="../slideLayouts/slideLayout56.xml"/><Relationship Id="rId1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14.svg"/><Relationship Id="rId8" Type="http://schemas.openxmlformats.org/officeDocument/2006/relationships/image" Target="../media/image113.png"/><Relationship Id="rId7" Type="http://schemas.openxmlformats.org/officeDocument/2006/relationships/image" Target="../media/image112.svg"/><Relationship Id="rId6" Type="http://schemas.openxmlformats.org/officeDocument/2006/relationships/image" Target="../media/image109.png"/><Relationship Id="rId5" Type="http://schemas.openxmlformats.org/officeDocument/2006/relationships/tags" Target="../tags/tag121.xml"/><Relationship Id="rId4" Type="http://schemas.openxmlformats.org/officeDocument/2006/relationships/image" Target="../media/image111.svg"/><Relationship Id="rId3" Type="http://schemas.openxmlformats.org/officeDocument/2006/relationships/image" Target="../media/image30.png"/><Relationship Id="rId2" Type="http://schemas.openxmlformats.org/officeDocument/2006/relationships/image" Target="../media/image19.png"/><Relationship Id="rId19" Type="http://schemas.openxmlformats.org/officeDocument/2006/relationships/notesSlide" Target="../notesSlides/notesSlide18.xml"/><Relationship Id="rId18" Type="http://schemas.openxmlformats.org/officeDocument/2006/relationships/slideLayout" Target="../slideLayouts/slideLayout49.xml"/><Relationship Id="rId17" Type="http://schemas.openxmlformats.org/officeDocument/2006/relationships/image" Target="../media/image122.svg"/><Relationship Id="rId16" Type="http://schemas.openxmlformats.org/officeDocument/2006/relationships/image" Target="../media/image121.png"/><Relationship Id="rId15" Type="http://schemas.openxmlformats.org/officeDocument/2006/relationships/image" Target="../media/image120.svg"/><Relationship Id="rId14" Type="http://schemas.openxmlformats.org/officeDocument/2006/relationships/image" Target="../media/image119.png"/><Relationship Id="rId13" Type="http://schemas.openxmlformats.org/officeDocument/2006/relationships/image" Target="../media/image118.svg"/><Relationship Id="rId12" Type="http://schemas.openxmlformats.org/officeDocument/2006/relationships/image" Target="../media/image117.png"/><Relationship Id="rId11" Type="http://schemas.openxmlformats.org/officeDocument/2006/relationships/image" Target="../media/image116.svg"/><Relationship Id="rId10" Type="http://schemas.openxmlformats.org/officeDocument/2006/relationships/image" Target="../media/image115.png"/><Relationship Id="rId1" Type="http://schemas.openxmlformats.org/officeDocument/2006/relationships/image" Target="../media/image85.png"/></Relationships>
</file>

<file path=ppt/slides/_rels/slide1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49.xml"/><Relationship Id="rId8" Type="http://schemas.openxmlformats.org/officeDocument/2006/relationships/image" Target="../media/image85.png"/><Relationship Id="rId7" Type="http://schemas.openxmlformats.org/officeDocument/2006/relationships/image" Target="../media/image125.png"/><Relationship Id="rId6" Type="http://schemas.openxmlformats.org/officeDocument/2006/relationships/image" Target="../media/image124.svg"/><Relationship Id="rId5" Type="http://schemas.openxmlformats.org/officeDocument/2006/relationships/image" Target="../media/image109.png"/><Relationship Id="rId4" Type="http://schemas.openxmlformats.org/officeDocument/2006/relationships/tags" Target="../tags/tag122.xml"/><Relationship Id="rId3" Type="http://schemas.openxmlformats.org/officeDocument/2006/relationships/image" Target="../media/image123.svg"/><Relationship Id="rId2" Type="http://schemas.openxmlformats.org/officeDocument/2006/relationships/image" Target="../media/image30.png"/><Relationship Id="rId10" Type="http://schemas.openxmlformats.org/officeDocument/2006/relationships/notesSlide" Target="../notesSlides/notesSlide19.xml"/><Relationship Id="rId1" Type="http://schemas.openxmlformats.org/officeDocument/2006/relationships/image" Target="../media/image19.pn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29.png"/><Relationship Id="rId8" Type="http://schemas.openxmlformats.org/officeDocument/2006/relationships/image" Target="../media/image128.svg"/><Relationship Id="rId7" Type="http://schemas.openxmlformats.org/officeDocument/2006/relationships/image" Target="../media/image127.png"/><Relationship Id="rId6" Type="http://schemas.openxmlformats.org/officeDocument/2006/relationships/tags" Target="../tags/tag123.xml"/><Relationship Id="rId5" Type="http://schemas.openxmlformats.org/officeDocument/2006/relationships/image" Target="../media/image126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1" Type="http://schemas.openxmlformats.org/officeDocument/2006/relationships/notesSlide" Target="../notesSlides/notesSlide20.xml"/><Relationship Id="rId10" Type="http://schemas.openxmlformats.org/officeDocument/2006/relationships/slideLayout" Target="../slideLayouts/slideLayout56.xml"/><Relationship Id="rId1" Type="http://schemas.openxmlformats.org/officeDocument/2006/relationships/image" Target="../media/image22.png"/></Relationships>
</file>

<file path=ppt/slides/_rels/slide21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1.xml"/><Relationship Id="rId6" Type="http://schemas.openxmlformats.org/officeDocument/2006/relationships/slideLayout" Target="../slideLayouts/slideLayout49.xml"/><Relationship Id="rId5" Type="http://schemas.openxmlformats.org/officeDocument/2006/relationships/image" Target="../media/image132.png"/><Relationship Id="rId4" Type="http://schemas.openxmlformats.org/officeDocument/2006/relationships/image" Target="../media/image131.png"/><Relationship Id="rId3" Type="http://schemas.openxmlformats.org/officeDocument/2006/relationships/image" Target="../media/image130.svg"/><Relationship Id="rId2" Type="http://schemas.openxmlformats.org/officeDocument/2006/relationships/image" Target="../media/image127.png"/><Relationship Id="rId1" Type="http://schemas.openxmlformats.org/officeDocument/2006/relationships/tags" Target="../tags/tag124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7" Type="http://schemas.openxmlformats.org/officeDocument/2006/relationships/slideLayout" Target="../slideLayouts/slideLayout49.xml"/><Relationship Id="rId6" Type="http://schemas.openxmlformats.org/officeDocument/2006/relationships/image" Target="../media/image138.svg"/><Relationship Id="rId5" Type="http://schemas.openxmlformats.org/officeDocument/2006/relationships/image" Target="../media/image137.png"/><Relationship Id="rId4" Type="http://schemas.openxmlformats.org/officeDocument/2006/relationships/image" Target="../media/image136.svg"/><Relationship Id="rId3" Type="http://schemas.openxmlformats.org/officeDocument/2006/relationships/image" Target="../media/image135.png"/><Relationship Id="rId2" Type="http://schemas.openxmlformats.org/officeDocument/2006/relationships/image" Target="../media/image134.svg"/><Relationship Id="rId1" Type="http://schemas.openxmlformats.org/officeDocument/2006/relationships/image" Target="../media/image133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3.xml"/><Relationship Id="rId7" Type="http://schemas.openxmlformats.org/officeDocument/2006/relationships/slideLayout" Target="../slideLayouts/slideLayout56.xml"/><Relationship Id="rId6" Type="http://schemas.openxmlformats.org/officeDocument/2006/relationships/image" Target="../media/image139.png"/><Relationship Id="rId5" Type="http://schemas.openxmlformats.org/officeDocument/2006/relationships/image" Target="../media/image126.svg"/><Relationship Id="rId4" Type="http://schemas.openxmlformats.org/officeDocument/2006/relationships/image" Target="../media/image30.png"/><Relationship Id="rId3" Type="http://schemas.openxmlformats.org/officeDocument/2006/relationships/image" Target="../media/image17.png"/><Relationship Id="rId2" Type="http://schemas.openxmlformats.org/officeDocument/2006/relationships/image" Target="../media/image14.png"/><Relationship Id="rId1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4.xml"/><Relationship Id="rId8" Type="http://schemas.openxmlformats.org/officeDocument/2006/relationships/slideLayout" Target="../slideLayouts/slideLayout54.xml"/><Relationship Id="rId7" Type="http://schemas.openxmlformats.org/officeDocument/2006/relationships/image" Target="../media/image116.svg"/><Relationship Id="rId6" Type="http://schemas.openxmlformats.org/officeDocument/2006/relationships/image" Target="../media/image115.png"/><Relationship Id="rId5" Type="http://schemas.openxmlformats.org/officeDocument/2006/relationships/image" Target="../media/image141.svg"/><Relationship Id="rId4" Type="http://schemas.openxmlformats.org/officeDocument/2006/relationships/image" Target="../media/image140.png"/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image" Target="../media/image85.png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54.xml"/><Relationship Id="rId8" Type="http://schemas.openxmlformats.org/officeDocument/2006/relationships/image" Target="../media/image85.png"/><Relationship Id="rId7" Type="http://schemas.openxmlformats.org/officeDocument/2006/relationships/image" Target="../media/image144.png"/><Relationship Id="rId6" Type="http://schemas.openxmlformats.org/officeDocument/2006/relationships/image" Target="../media/image143.svg"/><Relationship Id="rId5" Type="http://schemas.openxmlformats.org/officeDocument/2006/relationships/image" Target="../media/image142.png"/><Relationship Id="rId4" Type="http://schemas.openxmlformats.org/officeDocument/2006/relationships/tags" Target="../tags/tag125.xml"/><Relationship Id="rId3" Type="http://schemas.openxmlformats.org/officeDocument/2006/relationships/image" Target="../media/image23.png"/><Relationship Id="rId2" Type="http://schemas.openxmlformats.org/officeDocument/2006/relationships/image" Target="../media/image18.png"/><Relationship Id="rId10" Type="http://schemas.openxmlformats.org/officeDocument/2006/relationships/notesSlide" Target="../notesSlides/notesSlide25.xml"/><Relationship Id="rId1" Type="http://schemas.openxmlformats.org/officeDocument/2006/relationships/image" Target="../media/image17.png"/></Relationships>
</file>

<file path=ppt/slides/_rels/slide26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6.xml"/><Relationship Id="rId5" Type="http://schemas.openxmlformats.org/officeDocument/2006/relationships/slideLayout" Target="../slideLayouts/slideLayout55.xml"/><Relationship Id="rId4" Type="http://schemas.openxmlformats.org/officeDocument/2006/relationships/image" Target="../media/image27.png"/><Relationship Id="rId3" Type="http://schemas.openxmlformats.org/officeDocument/2006/relationships/tags" Target="../tags/tag126.xml"/><Relationship Id="rId2" Type="http://schemas.openxmlformats.org/officeDocument/2006/relationships/image" Target="../media/image17.png"/><Relationship Id="rId1" Type="http://schemas.openxmlformats.org/officeDocument/2006/relationships/image" Target="../media/image2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0" y="6021493"/>
            <a:ext cx="12192000" cy="862753"/>
          </a:xfrm>
          <a:prstGeom prst="rect">
            <a:avLst/>
          </a:prstGeom>
        </p:spPr>
      </p:pic>
      <p:pic>
        <p:nvPicPr>
          <p:cNvPr id="391" name="Google Shape;391;p40"/>
          <p:cNvPicPr preferRelativeResize="0"/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14493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  <a:sym typeface="Arial" panose="020B0604020202020204"/>
              </a:rPr>
              <a:t>APM</a:t>
            </a:r>
            <a:r>
              <a:rPr lang="en-US" altLang="zh-CN" sz="1065" ker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ROBOTICS SYSTEM</a:t>
            </a:r>
            <a:endParaRPr lang="en-US" altLang="zh-CN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APM </a:t>
            </a:r>
            <a:r>
              <a:rPr lang="zh-CN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系列课程体系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 AI </a:t>
            </a:r>
            <a:r>
              <a:rPr lang="en-US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× Robotics × Engineering</a:t>
            </a:r>
            <a:endParaRPr lang="en-US" altLang="en-US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24347" y="6139180"/>
            <a:ext cx="1478280" cy="6206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7533" y="2372360"/>
            <a:ext cx="6508327" cy="993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5865" b="1" ker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梦幻童话旋转木马</a:t>
            </a:r>
            <a:endParaRPr lang="zh-CN" altLang="en-US" sz="5865" b="1" ker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533" y="3261360"/>
            <a:ext cx="6096000" cy="5187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APM</a:t>
            </a: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 Robotics Exploration</a:t>
            </a:r>
            <a:endParaRPr lang="en-US" altLang="zh-CN" sz="2135" kern="0">
              <a:solidFill>
                <a:srgbClr val="C2B4EB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104053" y="3858260"/>
            <a:ext cx="5184140" cy="847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6" name="图片 5" descr="DSC0023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11675" y="116840"/>
            <a:ext cx="9105900" cy="650176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8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9" name="Google Shape;529;p51"/>
          <p:cNvGrpSpPr/>
          <p:nvPr/>
        </p:nvGrpSpPr>
        <p:grpSpPr>
          <a:xfrm>
            <a:off x="1160512" y="534987"/>
            <a:ext cx="9871075" cy="5788025"/>
            <a:chOff x="870384" y="401240"/>
            <a:chExt cx="7403306" cy="4341019"/>
          </a:xfrm>
        </p:grpSpPr>
        <p:pic>
          <p:nvPicPr>
            <p:cNvPr id="530" name="Google Shape;530;p51" descr="/Users/vivianliu/Library/Containers/com.kingsoft.wpsoffice.mac/Data/tmp/photoeditapp/20260228170621/temp.pngtemp"/>
            <p:cNvPicPr preferRelativeResize="0"/>
            <p:nvPr/>
          </p:nvPicPr>
          <p:blipFill rotWithShape="1">
            <a:blip r:embed="rId1"/>
            <a:srcRect t="1319" b="-1319"/>
            <a:stretch>
              <a:fillRect/>
            </a:stretch>
          </p:blipFill>
          <p:spPr>
            <a:xfrm>
              <a:off x="870384" y="401240"/>
              <a:ext cx="7403306" cy="434101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32" name="Google Shape;532;p51"/>
            <p:cNvPicPr preferRelativeResize="0"/>
            <p:nvPr/>
          </p:nvPicPr>
          <p:blipFill>
            <a:blip r:embed="rId2"/>
            <a:stretch>
              <a:fillRect/>
            </a:stretch>
          </p:blipFill>
          <p:spPr>
            <a:xfrm rot="10800000" flipH="1">
              <a:off x="3338164" y="4141059"/>
              <a:ext cx="2467774" cy="462933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" name="文本框 1"/>
          <p:cNvSpPr txBox="1"/>
          <p:nvPr/>
        </p:nvSpPr>
        <p:spPr>
          <a:xfrm>
            <a:off x="4064000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课程目标</a:t>
            </a:r>
            <a:endParaRPr lang="zh-CN" altLang="en-US" sz="3600" b="1" kern="0">
              <a:solidFill>
                <a:srgbClr val="382B59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3023447" y="2181013"/>
            <a:ext cx="6144260" cy="249597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 defTabSz="914400">
              <a:spcBef>
                <a:spcPts val="0"/>
              </a:spcBef>
              <a:spcAft>
                <a:spcPts val="0"/>
              </a:spcAft>
            </a:pPr>
            <a:endParaRPr lang="zh-CN" altLang="en-US" sz="1865" kern="0">
              <a:sym typeface="Arial" panose="020B0604020202020204"/>
            </a:endParaRPr>
          </a:p>
        </p:txBody>
      </p:sp>
      <p:pic>
        <p:nvPicPr>
          <p:cNvPr id="6" name="图片 5" descr="资源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144520" y="2277110"/>
            <a:ext cx="5944870" cy="23342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 algn="l"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了解旋转木马的两种基本运动形式：整体的旋转运动和木马的上下往复运动。</a:t>
            </a:r>
            <a:endParaRPr lang="zh-CN" altLang="en-US" sz="1865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marL="457200" indent="-457200" algn="l"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掌握连杆机构的原理，理解它如何将旋转运动巧妙地转换为上下往复运动。</a:t>
            </a:r>
            <a:endParaRPr lang="zh-CN" altLang="en-US" sz="1865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  <a:p>
            <a:pPr marL="457200" indent="-457200" algn="l"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</a:pPr>
            <a:r>
              <a:rPr lang="zh-CN" altLang="en-US" sz="1865" kern="0">
                <a:solidFill>
                  <a:srgbClr val="382B59"/>
                </a:solidFill>
                <a:latin typeface="Times New Roman" panose="02020603050405020304" charset="0"/>
                <a:ea typeface="宋体" panose="02010600030101010101" pitchFamily="2" charset="-122"/>
                <a:cs typeface="黑体" panose="02010609060101010101" charset="-122"/>
                <a:sym typeface="+mn-ea"/>
              </a:rPr>
              <a:t>掌握齿轮减速的原理，理解 “小齿轮带动大齿轮” 如何实现减速增力</a:t>
            </a:r>
            <a:endParaRPr lang="zh-CN" altLang="en-US" sz="1865" kern="0">
              <a:solidFill>
                <a:srgbClr val="382B59"/>
              </a:solidFill>
              <a:latin typeface="Times New Roman" panose="02020603050405020304" charset="0"/>
              <a:ea typeface="宋体" panose="02010600030101010101" pitchFamily="2" charset="-122"/>
              <a:cs typeface="黑体" panose="02010609060101010101" charset="-122"/>
              <a:sym typeface="+mn-ea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>
              <p:custDataLst>
                <p:tags r:id="rId3"/>
              </p:custDataLst>
            </p:nvPr>
          </p:nvPicPr>
          <p:blipFill>
            <a:blip r:embed="rId4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971254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607887" y="260773"/>
            <a:ext cx="1478280" cy="620607"/>
          </a:xfrm>
          <a:prstGeom prst="rect">
            <a:avLst/>
          </a:prstGeom>
        </p:spPr>
      </p:pic>
      <p:cxnSp>
        <p:nvCxnSpPr>
          <p:cNvPr id="4" name="Straight Connector 4"/>
          <p:cNvCxnSpPr/>
          <p:nvPr>
            <p:custDataLst>
              <p:tags r:id="rId7"/>
            </p:custDataLst>
          </p:nvPr>
        </p:nvCxnSpPr>
        <p:spPr bwMode="auto">
          <a:xfrm>
            <a:off x="3064680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5"/>
          <p:cNvCxnSpPr/>
          <p:nvPr>
            <p:custDataLst>
              <p:tags r:id="rId8"/>
            </p:custDataLst>
          </p:nvPr>
        </p:nvCxnSpPr>
        <p:spPr bwMode="auto">
          <a:xfrm>
            <a:off x="1429195" y="3618415"/>
            <a:ext cx="1263315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6"/>
          <p:cNvCxnSpPr/>
          <p:nvPr/>
        </p:nvCxnSpPr>
        <p:spPr bwMode="auto">
          <a:xfrm>
            <a:off x="1052263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8"/>
          <p:cNvCxnSpPr/>
          <p:nvPr>
            <p:custDataLst>
              <p:tags r:id="rId9"/>
            </p:custDataLst>
          </p:nvPr>
        </p:nvCxnSpPr>
        <p:spPr bwMode="auto">
          <a:xfrm>
            <a:off x="5087412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9"/>
          <p:cNvCxnSpPr/>
          <p:nvPr>
            <p:custDataLst>
              <p:tags r:id="rId10"/>
            </p:custDataLst>
          </p:nvPr>
        </p:nvCxnSpPr>
        <p:spPr bwMode="auto">
          <a:xfrm>
            <a:off x="3459068" y="3618415"/>
            <a:ext cx="126410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11"/>
          <p:cNvCxnSpPr/>
          <p:nvPr>
            <p:custDataLst>
              <p:tags r:id="rId11"/>
            </p:custDataLst>
          </p:nvPr>
        </p:nvCxnSpPr>
        <p:spPr bwMode="auto">
          <a:xfrm>
            <a:off x="7110144" y="2628078"/>
            <a:ext cx="0" cy="1639453"/>
          </a:xfrm>
          <a:prstGeom prst="line">
            <a:avLst/>
          </a:prstGeom>
          <a:ln cmpd="sng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2"/>
          <p:cNvCxnSpPr/>
          <p:nvPr>
            <p:custDataLst>
              <p:tags r:id="rId12"/>
            </p:custDataLst>
          </p:nvPr>
        </p:nvCxnSpPr>
        <p:spPr bwMode="auto">
          <a:xfrm>
            <a:off x="5463550" y="3618415"/>
            <a:ext cx="1264109" cy="0"/>
          </a:xfrm>
          <a:prstGeom prst="line">
            <a:avLst/>
          </a:prstGeom>
          <a:ln cmpd="sng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14"/>
          <p:cNvCxnSpPr/>
          <p:nvPr>
            <p:custDataLst>
              <p:tags r:id="rId13"/>
            </p:custDataLst>
          </p:nvPr>
        </p:nvCxnSpPr>
        <p:spPr bwMode="auto">
          <a:xfrm>
            <a:off x="9125734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5"/>
          <p:cNvCxnSpPr/>
          <p:nvPr>
            <p:custDataLst>
              <p:tags r:id="rId14"/>
            </p:custDataLst>
          </p:nvPr>
        </p:nvCxnSpPr>
        <p:spPr bwMode="auto">
          <a:xfrm>
            <a:off x="7493423" y="3618415"/>
            <a:ext cx="1264109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17"/>
          <p:cNvCxnSpPr/>
          <p:nvPr/>
        </p:nvCxnSpPr>
        <p:spPr bwMode="auto">
          <a:xfrm>
            <a:off x="11123073" y="2628078"/>
            <a:ext cx="0" cy="163945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18"/>
          <p:cNvCxnSpPr/>
          <p:nvPr>
            <p:custDataLst>
              <p:tags r:id="rId15"/>
            </p:custDataLst>
          </p:nvPr>
        </p:nvCxnSpPr>
        <p:spPr bwMode="auto">
          <a:xfrm>
            <a:off x="9541549" y="3618415"/>
            <a:ext cx="1264108" cy="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28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1130558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情景导入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7" name="TextBox 29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3145752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学习新知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8" name="TextBox 34"/>
          <p:cNvSpPr txBox="1">
            <a:spLocks noChangeArrowheads="1"/>
          </p:cNvSpPr>
          <p:nvPr>
            <p:custDataLst>
              <p:tags r:id="rId18"/>
            </p:custDataLst>
          </p:nvPr>
        </p:nvSpPr>
        <p:spPr bwMode="auto">
          <a:xfrm>
            <a:off x="5191497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模型搭建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39" name="TextBox 35"/>
          <p:cNvSpPr txBox="1">
            <a:spLocks noChangeArrowheads="1"/>
          </p:cNvSpPr>
          <p:nvPr>
            <p:custDataLst>
              <p:tags r:id="rId19"/>
            </p:custDataLst>
          </p:nvPr>
        </p:nvSpPr>
        <p:spPr bwMode="auto">
          <a:xfrm>
            <a:off x="7227322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程序设计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0" name="TextBox 41"/>
          <p:cNvSpPr txBox="1">
            <a:spLocks noChangeArrowheads="1"/>
          </p:cNvSpPr>
          <p:nvPr>
            <p:custDataLst>
              <p:tags r:id="rId20"/>
            </p:custDataLst>
          </p:nvPr>
        </p:nvSpPr>
        <p:spPr bwMode="auto">
          <a:xfrm>
            <a:off x="9256007" y="3861548"/>
            <a:ext cx="1860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20" tIns="45711" rIns="91420" bIns="45711">
            <a:spAutoFit/>
          </a:bodyPr>
          <a:lstStyle>
            <a:lvl1pPr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1pPr>
            <a:lvl2pPr marL="742950" indent="-28575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2pPr>
            <a:lvl3pPr marL="11430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3pPr>
            <a:lvl4pPr marL="16002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4pPr>
            <a:lvl5pPr marL="2057400" indent="-228600"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5pPr>
            <a:lvl6pPr marL="25146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6pPr>
            <a:lvl7pPr marL="29718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7pPr>
            <a:lvl8pPr marL="34290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8pPr>
            <a:lvl9pPr marL="3886200" indent="-228600" defTabSz="1087755" eaLnBrk="0" fontAlgn="base" hangingPunct="0">
              <a:spcBef>
                <a:spcPct val="0"/>
              </a:spcBef>
              <a:spcAft>
                <a:spcPct val="0"/>
              </a:spcAft>
              <a:defRPr sz="4300">
                <a:solidFill>
                  <a:schemeClr val="tx1"/>
                </a:solidFill>
                <a:latin typeface="Calibri" panose="020F0502020204030204" charset="0"/>
                <a:ea typeface="MS PGothic" panose="020B0600070205080204" pitchFamily="34" charset="-128"/>
              </a:defRPr>
            </a:lvl9pPr>
          </a:lstStyle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 dirty="0" smtClea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+mn-ea"/>
                <a:sym typeface="汉仪润圆-65简" panose="00020600040101010101" pitchFamily="18" charset="-122"/>
              </a:rPr>
              <a:t>成果展示</a:t>
            </a:r>
            <a:endParaRPr lang="zh-CN" altLang="en-US" sz="2800" b="1" kern="0" dirty="0" smtClea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+mn-ea"/>
              <a:sym typeface="汉仪润圆-65简" panose="00020600040101010101" pitchFamily="18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064000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rgbClr val="382B59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课程目录</a:t>
            </a:r>
            <a:endParaRPr lang="zh-CN" altLang="en-US" sz="3600" b="1" kern="0">
              <a:solidFill>
                <a:srgbClr val="382B59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8" name="Google Shape;965;p75"/>
          <p:cNvSpPr/>
          <p:nvPr/>
        </p:nvSpPr>
        <p:spPr>
          <a:xfrm>
            <a:off x="1637030" y="2640965"/>
            <a:ext cx="844550" cy="842645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0" name="Google Shape;975;p75"/>
          <p:cNvSpPr/>
          <p:nvPr/>
        </p:nvSpPr>
        <p:spPr>
          <a:xfrm>
            <a:off x="3707130" y="2640965"/>
            <a:ext cx="843280" cy="843915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81" name="Google Shape;981;p75"/>
          <p:cNvSpPr/>
          <p:nvPr/>
        </p:nvSpPr>
        <p:spPr>
          <a:xfrm>
            <a:off x="5624830" y="2635885"/>
            <a:ext cx="844550" cy="84455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53" name="Google Shape;953;p75"/>
          <p:cNvSpPr/>
          <p:nvPr/>
        </p:nvSpPr>
        <p:spPr>
          <a:xfrm>
            <a:off x="7706360" y="2628265"/>
            <a:ext cx="843280" cy="843915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431" y="648"/>
                </a:moveTo>
                <a:lnTo>
                  <a:pt x="431" y="563"/>
                </a:lnTo>
                <a:cubicBezTo>
                  <a:pt x="431" y="549"/>
                  <a:pt x="419" y="536"/>
                  <a:pt x="404" y="536"/>
                </a:cubicBezTo>
                <a:lnTo>
                  <a:pt x="297" y="536"/>
                </a:lnTo>
                <a:cubicBezTo>
                  <a:pt x="282" y="536"/>
                  <a:pt x="270" y="548"/>
                  <a:pt x="270" y="563"/>
                </a:cubicBezTo>
                <a:lnTo>
                  <a:pt x="270" y="648"/>
                </a:lnTo>
                <a:lnTo>
                  <a:pt x="431" y="648"/>
                </a:lnTo>
                <a:moveTo>
                  <a:pt x="377" y="357"/>
                </a:moveTo>
                <a:lnTo>
                  <a:pt x="377" y="188"/>
                </a:lnTo>
                <a:cubicBezTo>
                  <a:pt x="377" y="178"/>
                  <a:pt x="379" y="169"/>
                  <a:pt x="382" y="161"/>
                </a:cubicBezTo>
                <a:lnTo>
                  <a:pt x="270" y="161"/>
                </a:lnTo>
                <a:lnTo>
                  <a:pt x="270" y="188"/>
                </a:lnTo>
                <a:cubicBezTo>
                  <a:pt x="270" y="262"/>
                  <a:pt x="314" y="327"/>
                  <a:pt x="377" y="357"/>
                </a:cubicBezTo>
                <a:moveTo>
                  <a:pt x="270" y="107"/>
                </a:moveTo>
                <a:lnTo>
                  <a:pt x="646" y="107"/>
                </a:lnTo>
                <a:cubicBezTo>
                  <a:pt x="675" y="107"/>
                  <a:pt x="699" y="83"/>
                  <a:pt x="699" y="54"/>
                </a:cubicBezTo>
                <a:lnTo>
                  <a:pt x="699" y="27"/>
                </a:lnTo>
                <a:cubicBezTo>
                  <a:pt x="699" y="12"/>
                  <a:pt x="687" y="0"/>
                  <a:pt x="672" y="0"/>
                </a:cubicBezTo>
                <a:lnTo>
                  <a:pt x="243" y="0"/>
                </a:lnTo>
                <a:cubicBezTo>
                  <a:pt x="229" y="0"/>
                  <a:pt x="217" y="12"/>
                  <a:pt x="217" y="27"/>
                </a:cubicBezTo>
                <a:lnTo>
                  <a:pt x="217" y="54"/>
                </a:lnTo>
                <a:cubicBezTo>
                  <a:pt x="217" y="83"/>
                  <a:pt x="241" y="107"/>
                  <a:pt x="270" y="107"/>
                </a:cubicBezTo>
                <a:moveTo>
                  <a:pt x="753" y="161"/>
                </a:moveTo>
                <a:lnTo>
                  <a:pt x="753" y="327"/>
                </a:lnTo>
                <a:cubicBezTo>
                  <a:pt x="742" y="331"/>
                  <a:pt x="731" y="337"/>
                  <a:pt x="723" y="346"/>
                </a:cubicBezTo>
                <a:cubicBezTo>
                  <a:pt x="691" y="377"/>
                  <a:pt x="692" y="428"/>
                  <a:pt x="723" y="459"/>
                </a:cubicBezTo>
                <a:cubicBezTo>
                  <a:pt x="736" y="472"/>
                  <a:pt x="756" y="469"/>
                  <a:pt x="766" y="453"/>
                </a:cubicBezTo>
                <a:cubicBezTo>
                  <a:pt x="771" y="442"/>
                  <a:pt x="769" y="430"/>
                  <a:pt x="761" y="421"/>
                </a:cubicBezTo>
                <a:cubicBezTo>
                  <a:pt x="748" y="409"/>
                  <a:pt x="751" y="388"/>
                  <a:pt x="767" y="379"/>
                </a:cubicBezTo>
                <a:cubicBezTo>
                  <a:pt x="775" y="374"/>
                  <a:pt x="784" y="374"/>
                  <a:pt x="792" y="379"/>
                </a:cubicBezTo>
                <a:cubicBezTo>
                  <a:pt x="809" y="388"/>
                  <a:pt x="811" y="409"/>
                  <a:pt x="799" y="421"/>
                </a:cubicBezTo>
                <a:cubicBezTo>
                  <a:pt x="791" y="430"/>
                  <a:pt x="788" y="442"/>
                  <a:pt x="794" y="453"/>
                </a:cubicBezTo>
                <a:cubicBezTo>
                  <a:pt x="803" y="469"/>
                  <a:pt x="824" y="472"/>
                  <a:pt x="836" y="459"/>
                </a:cubicBezTo>
                <a:cubicBezTo>
                  <a:pt x="868" y="428"/>
                  <a:pt x="868" y="378"/>
                  <a:pt x="836" y="346"/>
                </a:cubicBezTo>
                <a:cubicBezTo>
                  <a:pt x="828" y="338"/>
                  <a:pt x="817" y="331"/>
                  <a:pt x="806" y="327"/>
                </a:cubicBezTo>
                <a:lnTo>
                  <a:pt x="806" y="134"/>
                </a:lnTo>
                <a:cubicBezTo>
                  <a:pt x="806" y="119"/>
                  <a:pt x="794" y="107"/>
                  <a:pt x="780" y="107"/>
                </a:cubicBezTo>
                <a:lnTo>
                  <a:pt x="738" y="107"/>
                </a:lnTo>
                <a:cubicBezTo>
                  <a:pt x="729" y="124"/>
                  <a:pt x="715" y="137"/>
                  <a:pt x="699" y="146"/>
                </a:cubicBezTo>
                <a:lnTo>
                  <a:pt x="699" y="161"/>
                </a:lnTo>
                <a:lnTo>
                  <a:pt x="753" y="161"/>
                </a:lnTo>
                <a:moveTo>
                  <a:pt x="835" y="536"/>
                </a:moveTo>
                <a:lnTo>
                  <a:pt x="726" y="536"/>
                </a:lnTo>
                <a:cubicBezTo>
                  <a:pt x="711" y="536"/>
                  <a:pt x="699" y="548"/>
                  <a:pt x="699" y="563"/>
                </a:cubicBezTo>
                <a:lnTo>
                  <a:pt x="699" y="648"/>
                </a:lnTo>
                <a:lnTo>
                  <a:pt x="807" y="648"/>
                </a:lnTo>
                <a:cubicBezTo>
                  <a:pt x="826" y="648"/>
                  <a:pt x="845" y="652"/>
                  <a:pt x="862" y="658"/>
                </a:cubicBezTo>
                <a:lnTo>
                  <a:pt x="862" y="563"/>
                </a:lnTo>
                <a:cubicBezTo>
                  <a:pt x="862" y="549"/>
                  <a:pt x="850" y="536"/>
                  <a:pt x="835" y="536"/>
                </a:cubicBezTo>
                <a:moveTo>
                  <a:pt x="457" y="215"/>
                </a:moveTo>
                <a:cubicBezTo>
                  <a:pt x="472" y="215"/>
                  <a:pt x="484" y="203"/>
                  <a:pt x="484" y="188"/>
                </a:cubicBezTo>
                <a:cubicBezTo>
                  <a:pt x="484" y="173"/>
                  <a:pt x="472" y="161"/>
                  <a:pt x="457" y="161"/>
                </a:cubicBezTo>
                <a:cubicBezTo>
                  <a:pt x="443" y="161"/>
                  <a:pt x="431" y="173"/>
                  <a:pt x="431" y="188"/>
                </a:cubicBezTo>
                <a:cubicBezTo>
                  <a:pt x="431" y="203"/>
                  <a:pt x="443" y="215"/>
                  <a:pt x="457" y="215"/>
                </a:cubicBezTo>
                <a:moveTo>
                  <a:pt x="122" y="453"/>
                </a:moveTo>
                <a:cubicBezTo>
                  <a:pt x="128" y="442"/>
                  <a:pt x="125" y="430"/>
                  <a:pt x="117" y="421"/>
                </a:cubicBezTo>
                <a:cubicBezTo>
                  <a:pt x="105" y="409"/>
                  <a:pt x="107" y="388"/>
                  <a:pt x="124" y="378"/>
                </a:cubicBezTo>
                <a:cubicBezTo>
                  <a:pt x="131" y="374"/>
                  <a:pt x="141" y="374"/>
                  <a:pt x="149" y="378"/>
                </a:cubicBezTo>
                <a:cubicBezTo>
                  <a:pt x="165" y="388"/>
                  <a:pt x="167" y="409"/>
                  <a:pt x="155" y="421"/>
                </a:cubicBezTo>
                <a:cubicBezTo>
                  <a:pt x="147" y="429"/>
                  <a:pt x="145" y="442"/>
                  <a:pt x="150" y="453"/>
                </a:cubicBezTo>
                <a:cubicBezTo>
                  <a:pt x="159" y="469"/>
                  <a:pt x="181" y="472"/>
                  <a:pt x="193" y="459"/>
                </a:cubicBezTo>
                <a:cubicBezTo>
                  <a:pt x="224" y="428"/>
                  <a:pt x="225" y="377"/>
                  <a:pt x="193" y="345"/>
                </a:cubicBezTo>
                <a:cubicBezTo>
                  <a:pt x="185" y="337"/>
                  <a:pt x="174" y="331"/>
                  <a:pt x="163" y="327"/>
                </a:cubicBezTo>
                <a:lnTo>
                  <a:pt x="163" y="161"/>
                </a:lnTo>
                <a:lnTo>
                  <a:pt x="217" y="161"/>
                </a:lnTo>
                <a:lnTo>
                  <a:pt x="217" y="146"/>
                </a:lnTo>
                <a:cubicBezTo>
                  <a:pt x="201" y="137"/>
                  <a:pt x="187" y="124"/>
                  <a:pt x="178" y="107"/>
                </a:cubicBezTo>
                <a:lnTo>
                  <a:pt x="136" y="107"/>
                </a:lnTo>
                <a:cubicBezTo>
                  <a:pt x="121" y="107"/>
                  <a:pt x="109" y="119"/>
                  <a:pt x="109" y="134"/>
                </a:cubicBezTo>
                <a:lnTo>
                  <a:pt x="109" y="327"/>
                </a:lnTo>
                <a:cubicBezTo>
                  <a:pt x="99" y="331"/>
                  <a:pt x="88" y="337"/>
                  <a:pt x="79" y="346"/>
                </a:cubicBezTo>
                <a:cubicBezTo>
                  <a:pt x="48" y="377"/>
                  <a:pt x="48" y="428"/>
                  <a:pt x="79" y="459"/>
                </a:cubicBezTo>
                <a:cubicBezTo>
                  <a:pt x="92" y="472"/>
                  <a:pt x="113" y="469"/>
                  <a:pt x="122" y="453"/>
                </a:cubicBezTo>
                <a:moveTo>
                  <a:pt x="485" y="373"/>
                </a:moveTo>
                <a:lnTo>
                  <a:pt x="485" y="263"/>
                </a:lnTo>
                <a:cubicBezTo>
                  <a:pt x="476" y="266"/>
                  <a:pt x="467" y="268"/>
                  <a:pt x="458" y="268"/>
                </a:cubicBezTo>
                <a:cubicBezTo>
                  <a:pt x="448" y="268"/>
                  <a:pt x="439" y="266"/>
                  <a:pt x="431" y="263"/>
                </a:cubicBezTo>
                <a:lnTo>
                  <a:pt x="431" y="373"/>
                </a:lnTo>
                <a:cubicBezTo>
                  <a:pt x="440" y="374"/>
                  <a:pt x="449" y="376"/>
                  <a:pt x="458" y="376"/>
                </a:cubicBezTo>
                <a:cubicBezTo>
                  <a:pt x="467" y="376"/>
                  <a:pt x="476" y="374"/>
                  <a:pt x="485" y="373"/>
                </a:cubicBezTo>
                <a:moveTo>
                  <a:pt x="806" y="702"/>
                </a:moveTo>
                <a:lnTo>
                  <a:pt x="109" y="702"/>
                </a:lnTo>
                <a:cubicBezTo>
                  <a:pt x="50" y="702"/>
                  <a:pt x="0" y="750"/>
                  <a:pt x="0" y="809"/>
                </a:cubicBezTo>
                <a:cubicBezTo>
                  <a:pt x="0" y="868"/>
                  <a:pt x="50" y="916"/>
                  <a:pt x="109" y="916"/>
                </a:cubicBezTo>
                <a:lnTo>
                  <a:pt x="806" y="916"/>
                </a:lnTo>
                <a:cubicBezTo>
                  <a:pt x="865" y="916"/>
                  <a:pt x="915" y="868"/>
                  <a:pt x="915" y="809"/>
                </a:cubicBezTo>
                <a:cubicBezTo>
                  <a:pt x="915" y="750"/>
                  <a:pt x="865" y="702"/>
                  <a:pt x="806" y="702"/>
                </a:cubicBezTo>
                <a:moveTo>
                  <a:pt x="136" y="835"/>
                </a:moveTo>
                <a:cubicBezTo>
                  <a:pt x="121" y="835"/>
                  <a:pt x="109" y="823"/>
                  <a:pt x="109" y="808"/>
                </a:cubicBezTo>
                <a:cubicBezTo>
                  <a:pt x="109" y="793"/>
                  <a:pt x="122" y="781"/>
                  <a:pt x="136" y="781"/>
                </a:cubicBezTo>
                <a:cubicBezTo>
                  <a:pt x="151" y="781"/>
                  <a:pt x="162" y="793"/>
                  <a:pt x="162" y="808"/>
                </a:cubicBezTo>
                <a:cubicBezTo>
                  <a:pt x="162" y="823"/>
                  <a:pt x="150" y="835"/>
                  <a:pt x="136" y="835"/>
                </a:cubicBezTo>
                <a:moveTo>
                  <a:pt x="243" y="835"/>
                </a:moveTo>
                <a:cubicBezTo>
                  <a:pt x="228" y="835"/>
                  <a:pt x="216" y="823"/>
                  <a:pt x="216" y="808"/>
                </a:cubicBezTo>
                <a:cubicBezTo>
                  <a:pt x="216" y="793"/>
                  <a:pt x="228" y="781"/>
                  <a:pt x="243" y="781"/>
                </a:cubicBezTo>
                <a:cubicBezTo>
                  <a:pt x="258" y="781"/>
                  <a:pt x="270" y="793"/>
                  <a:pt x="270" y="808"/>
                </a:cubicBezTo>
                <a:cubicBezTo>
                  <a:pt x="270" y="823"/>
                  <a:pt x="258" y="835"/>
                  <a:pt x="243" y="835"/>
                </a:cubicBezTo>
                <a:moveTo>
                  <a:pt x="350" y="835"/>
                </a:moveTo>
                <a:cubicBezTo>
                  <a:pt x="335" y="835"/>
                  <a:pt x="323" y="823"/>
                  <a:pt x="323" y="808"/>
                </a:cubicBezTo>
                <a:cubicBezTo>
                  <a:pt x="323" y="793"/>
                  <a:pt x="335" y="781"/>
                  <a:pt x="350" y="781"/>
                </a:cubicBezTo>
                <a:cubicBezTo>
                  <a:pt x="365" y="781"/>
                  <a:pt x="377" y="793"/>
                  <a:pt x="377" y="808"/>
                </a:cubicBezTo>
                <a:cubicBezTo>
                  <a:pt x="377" y="823"/>
                  <a:pt x="365" y="835"/>
                  <a:pt x="350" y="835"/>
                </a:cubicBezTo>
                <a:moveTo>
                  <a:pt x="457" y="835"/>
                </a:moveTo>
                <a:cubicBezTo>
                  <a:pt x="443" y="835"/>
                  <a:pt x="431" y="823"/>
                  <a:pt x="431" y="808"/>
                </a:cubicBezTo>
                <a:cubicBezTo>
                  <a:pt x="431" y="793"/>
                  <a:pt x="443" y="781"/>
                  <a:pt x="457" y="781"/>
                </a:cubicBezTo>
                <a:cubicBezTo>
                  <a:pt x="472" y="781"/>
                  <a:pt x="484" y="793"/>
                  <a:pt x="484" y="808"/>
                </a:cubicBezTo>
                <a:cubicBezTo>
                  <a:pt x="484" y="823"/>
                  <a:pt x="472" y="835"/>
                  <a:pt x="457" y="835"/>
                </a:cubicBezTo>
                <a:moveTo>
                  <a:pt x="565" y="835"/>
                </a:moveTo>
                <a:cubicBezTo>
                  <a:pt x="551" y="835"/>
                  <a:pt x="538" y="823"/>
                  <a:pt x="538" y="808"/>
                </a:cubicBezTo>
                <a:cubicBezTo>
                  <a:pt x="538" y="793"/>
                  <a:pt x="551" y="781"/>
                  <a:pt x="565" y="781"/>
                </a:cubicBezTo>
                <a:cubicBezTo>
                  <a:pt x="580" y="781"/>
                  <a:pt x="591" y="793"/>
                  <a:pt x="591" y="808"/>
                </a:cubicBezTo>
                <a:cubicBezTo>
                  <a:pt x="591" y="823"/>
                  <a:pt x="580" y="835"/>
                  <a:pt x="565" y="835"/>
                </a:cubicBezTo>
                <a:moveTo>
                  <a:pt x="672" y="835"/>
                </a:moveTo>
                <a:cubicBezTo>
                  <a:pt x="657" y="835"/>
                  <a:pt x="645" y="823"/>
                  <a:pt x="645" y="808"/>
                </a:cubicBezTo>
                <a:cubicBezTo>
                  <a:pt x="645" y="793"/>
                  <a:pt x="657" y="781"/>
                  <a:pt x="672" y="781"/>
                </a:cubicBezTo>
                <a:cubicBezTo>
                  <a:pt x="687" y="781"/>
                  <a:pt x="699" y="793"/>
                  <a:pt x="699" y="808"/>
                </a:cubicBezTo>
                <a:cubicBezTo>
                  <a:pt x="699" y="823"/>
                  <a:pt x="687" y="835"/>
                  <a:pt x="672" y="835"/>
                </a:cubicBezTo>
                <a:moveTo>
                  <a:pt x="779" y="835"/>
                </a:moveTo>
                <a:cubicBezTo>
                  <a:pt x="764" y="835"/>
                  <a:pt x="752" y="823"/>
                  <a:pt x="752" y="808"/>
                </a:cubicBezTo>
                <a:cubicBezTo>
                  <a:pt x="752" y="793"/>
                  <a:pt x="764" y="781"/>
                  <a:pt x="779" y="781"/>
                </a:cubicBezTo>
                <a:cubicBezTo>
                  <a:pt x="794" y="781"/>
                  <a:pt x="806" y="793"/>
                  <a:pt x="806" y="808"/>
                </a:cubicBezTo>
                <a:cubicBezTo>
                  <a:pt x="806" y="823"/>
                  <a:pt x="794" y="835"/>
                  <a:pt x="779" y="835"/>
                </a:cubicBezTo>
                <a:moveTo>
                  <a:pt x="217" y="563"/>
                </a:moveTo>
                <a:cubicBezTo>
                  <a:pt x="217" y="549"/>
                  <a:pt x="205" y="536"/>
                  <a:pt x="190" y="536"/>
                </a:cubicBezTo>
                <a:lnTo>
                  <a:pt x="80" y="536"/>
                </a:lnTo>
                <a:cubicBezTo>
                  <a:pt x="66" y="536"/>
                  <a:pt x="54" y="548"/>
                  <a:pt x="54" y="563"/>
                </a:cubicBezTo>
                <a:lnTo>
                  <a:pt x="54" y="658"/>
                </a:lnTo>
                <a:cubicBezTo>
                  <a:pt x="70" y="652"/>
                  <a:pt x="90" y="648"/>
                  <a:pt x="109" y="648"/>
                </a:cubicBezTo>
                <a:lnTo>
                  <a:pt x="217" y="648"/>
                </a:lnTo>
                <a:lnTo>
                  <a:pt x="217" y="563"/>
                </a:lnTo>
                <a:moveTo>
                  <a:pt x="645" y="161"/>
                </a:moveTo>
                <a:lnTo>
                  <a:pt x="533" y="161"/>
                </a:lnTo>
                <a:cubicBezTo>
                  <a:pt x="536" y="170"/>
                  <a:pt x="538" y="178"/>
                  <a:pt x="538" y="188"/>
                </a:cubicBezTo>
                <a:lnTo>
                  <a:pt x="538" y="357"/>
                </a:lnTo>
                <a:cubicBezTo>
                  <a:pt x="601" y="327"/>
                  <a:pt x="645" y="262"/>
                  <a:pt x="645" y="188"/>
                </a:cubicBezTo>
                <a:lnTo>
                  <a:pt x="645" y="161"/>
                </a:lnTo>
                <a:moveTo>
                  <a:pt x="645" y="563"/>
                </a:moveTo>
                <a:cubicBezTo>
                  <a:pt x="645" y="549"/>
                  <a:pt x="633" y="536"/>
                  <a:pt x="619" y="536"/>
                </a:cubicBezTo>
                <a:lnTo>
                  <a:pt x="511" y="536"/>
                </a:lnTo>
                <a:cubicBezTo>
                  <a:pt x="497" y="536"/>
                  <a:pt x="485" y="548"/>
                  <a:pt x="485" y="563"/>
                </a:cubicBezTo>
                <a:lnTo>
                  <a:pt x="485" y="648"/>
                </a:lnTo>
                <a:lnTo>
                  <a:pt x="646" y="648"/>
                </a:lnTo>
                <a:lnTo>
                  <a:pt x="646" y="563"/>
                </a:lnTo>
                <a:lnTo>
                  <a:pt x="645" y="563"/>
                </a:ln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51" name="Google Shape;950;p75"/>
          <p:cNvSpPr/>
          <p:nvPr/>
        </p:nvSpPr>
        <p:spPr>
          <a:xfrm>
            <a:off x="9740900" y="2639060"/>
            <a:ext cx="844550" cy="84455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592" y="134"/>
                </a:moveTo>
                <a:cubicBezTo>
                  <a:pt x="592" y="60"/>
                  <a:pt x="532" y="0"/>
                  <a:pt x="458" y="0"/>
                </a:cubicBezTo>
                <a:cubicBezTo>
                  <a:pt x="384" y="0"/>
                  <a:pt x="324" y="60"/>
                  <a:pt x="324" y="134"/>
                </a:cubicBezTo>
                <a:lnTo>
                  <a:pt x="324" y="161"/>
                </a:lnTo>
                <a:lnTo>
                  <a:pt x="592" y="161"/>
                </a:lnTo>
                <a:lnTo>
                  <a:pt x="592" y="134"/>
                </a:lnTo>
                <a:moveTo>
                  <a:pt x="457" y="108"/>
                </a:moveTo>
                <a:cubicBezTo>
                  <a:pt x="443" y="108"/>
                  <a:pt x="431" y="96"/>
                  <a:pt x="431" y="81"/>
                </a:cubicBezTo>
                <a:cubicBezTo>
                  <a:pt x="431" y="66"/>
                  <a:pt x="443" y="54"/>
                  <a:pt x="457" y="54"/>
                </a:cubicBezTo>
                <a:cubicBezTo>
                  <a:pt x="472" y="54"/>
                  <a:pt x="484" y="66"/>
                  <a:pt x="484" y="81"/>
                </a:cubicBezTo>
                <a:cubicBezTo>
                  <a:pt x="484" y="96"/>
                  <a:pt x="472" y="108"/>
                  <a:pt x="457" y="108"/>
                </a:cubicBezTo>
                <a:moveTo>
                  <a:pt x="752" y="702"/>
                </a:moveTo>
                <a:lnTo>
                  <a:pt x="164" y="702"/>
                </a:lnTo>
                <a:cubicBezTo>
                  <a:pt x="109" y="702"/>
                  <a:pt x="61" y="743"/>
                  <a:pt x="56" y="799"/>
                </a:cubicBezTo>
                <a:cubicBezTo>
                  <a:pt x="50" y="862"/>
                  <a:pt x="100" y="916"/>
                  <a:pt x="163" y="916"/>
                </a:cubicBezTo>
                <a:lnTo>
                  <a:pt x="751" y="916"/>
                </a:lnTo>
                <a:cubicBezTo>
                  <a:pt x="806" y="916"/>
                  <a:pt x="854" y="875"/>
                  <a:pt x="859" y="819"/>
                </a:cubicBezTo>
                <a:cubicBezTo>
                  <a:pt x="865" y="756"/>
                  <a:pt x="815" y="702"/>
                  <a:pt x="752" y="702"/>
                </a:cubicBezTo>
                <a:moveTo>
                  <a:pt x="162" y="836"/>
                </a:moveTo>
                <a:cubicBezTo>
                  <a:pt x="147" y="836"/>
                  <a:pt x="136" y="824"/>
                  <a:pt x="136" y="809"/>
                </a:cubicBezTo>
                <a:cubicBezTo>
                  <a:pt x="136" y="794"/>
                  <a:pt x="147" y="782"/>
                  <a:pt x="162" y="782"/>
                </a:cubicBezTo>
                <a:cubicBezTo>
                  <a:pt x="177" y="782"/>
                  <a:pt x="189" y="794"/>
                  <a:pt x="189" y="809"/>
                </a:cubicBezTo>
                <a:cubicBezTo>
                  <a:pt x="189" y="824"/>
                  <a:pt x="177" y="836"/>
                  <a:pt x="162" y="836"/>
                </a:cubicBezTo>
                <a:moveTo>
                  <a:pt x="365" y="863"/>
                </a:moveTo>
                <a:lnTo>
                  <a:pt x="255" y="863"/>
                </a:lnTo>
                <a:cubicBezTo>
                  <a:pt x="264" y="847"/>
                  <a:pt x="270" y="828"/>
                  <a:pt x="270" y="809"/>
                </a:cubicBezTo>
                <a:cubicBezTo>
                  <a:pt x="270" y="790"/>
                  <a:pt x="264" y="771"/>
                  <a:pt x="255" y="755"/>
                </a:cubicBezTo>
                <a:lnTo>
                  <a:pt x="365" y="755"/>
                </a:lnTo>
                <a:cubicBezTo>
                  <a:pt x="355" y="771"/>
                  <a:pt x="350" y="790"/>
                  <a:pt x="350" y="809"/>
                </a:cubicBezTo>
                <a:cubicBezTo>
                  <a:pt x="350" y="828"/>
                  <a:pt x="355" y="847"/>
                  <a:pt x="365" y="863"/>
                </a:cubicBezTo>
                <a:moveTo>
                  <a:pt x="457" y="836"/>
                </a:moveTo>
                <a:cubicBezTo>
                  <a:pt x="442" y="836"/>
                  <a:pt x="431" y="824"/>
                  <a:pt x="431" y="809"/>
                </a:cubicBezTo>
                <a:cubicBezTo>
                  <a:pt x="431" y="794"/>
                  <a:pt x="442" y="782"/>
                  <a:pt x="457" y="782"/>
                </a:cubicBezTo>
                <a:cubicBezTo>
                  <a:pt x="472" y="782"/>
                  <a:pt x="484" y="794"/>
                  <a:pt x="484" y="809"/>
                </a:cubicBezTo>
                <a:cubicBezTo>
                  <a:pt x="484" y="824"/>
                  <a:pt x="472" y="836"/>
                  <a:pt x="457" y="836"/>
                </a:cubicBezTo>
                <a:moveTo>
                  <a:pt x="660" y="863"/>
                </a:moveTo>
                <a:lnTo>
                  <a:pt x="550" y="863"/>
                </a:lnTo>
                <a:cubicBezTo>
                  <a:pt x="559" y="847"/>
                  <a:pt x="565" y="828"/>
                  <a:pt x="565" y="809"/>
                </a:cubicBezTo>
                <a:cubicBezTo>
                  <a:pt x="565" y="790"/>
                  <a:pt x="559" y="771"/>
                  <a:pt x="550" y="755"/>
                </a:cubicBezTo>
                <a:lnTo>
                  <a:pt x="660" y="755"/>
                </a:lnTo>
                <a:cubicBezTo>
                  <a:pt x="650" y="771"/>
                  <a:pt x="645" y="790"/>
                  <a:pt x="645" y="809"/>
                </a:cubicBezTo>
                <a:cubicBezTo>
                  <a:pt x="645" y="828"/>
                  <a:pt x="650" y="847"/>
                  <a:pt x="660" y="863"/>
                </a:cubicBezTo>
                <a:moveTo>
                  <a:pt x="752" y="836"/>
                </a:moveTo>
                <a:cubicBezTo>
                  <a:pt x="737" y="836"/>
                  <a:pt x="726" y="824"/>
                  <a:pt x="726" y="809"/>
                </a:cubicBezTo>
                <a:cubicBezTo>
                  <a:pt x="726" y="794"/>
                  <a:pt x="737" y="782"/>
                  <a:pt x="752" y="782"/>
                </a:cubicBezTo>
                <a:cubicBezTo>
                  <a:pt x="767" y="782"/>
                  <a:pt x="779" y="794"/>
                  <a:pt x="779" y="809"/>
                </a:cubicBezTo>
                <a:cubicBezTo>
                  <a:pt x="779" y="824"/>
                  <a:pt x="767" y="836"/>
                  <a:pt x="752" y="836"/>
                </a:cubicBezTo>
                <a:moveTo>
                  <a:pt x="862" y="439"/>
                </a:moveTo>
                <a:lnTo>
                  <a:pt x="862" y="263"/>
                </a:lnTo>
                <a:cubicBezTo>
                  <a:pt x="895" y="252"/>
                  <a:pt x="918" y="219"/>
                  <a:pt x="916" y="181"/>
                </a:cubicBezTo>
                <a:cubicBezTo>
                  <a:pt x="913" y="142"/>
                  <a:pt x="881" y="110"/>
                  <a:pt x="842" y="107"/>
                </a:cubicBezTo>
                <a:cubicBezTo>
                  <a:pt x="795" y="104"/>
                  <a:pt x="756" y="140"/>
                  <a:pt x="755" y="186"/>
                </a:cubicBezTo>
                <a:lnTo>
                  <a:pt x="668" y="215"/>
                </a:lnTo>
                <a:lnTo>
                  <a:pt x="247" y="215"/>
                </a:lnTo>
                <a:lnTo>
                  <a:pt x="161" y="186"/>
                </a:lnTo>
                <a:cubicBezTo>
                  <a:pt x="160" y="141"/>
                  <a:pt x="121" y="104"/>
                  <a:pt x="74" y="107"/>
                </a:cubicBezTo>
                <a:cubicBezTo>
                  <a:pt x="35" y="110"/>
                  <a:pt x="3" y="142"/>
                  <a:pt x="0" y="182"/>
                </a:cubicBezTo>
                <a:cubicBezTo>
                  <a:pt x="-3" y="219"/>
                  <a:pt x="21" y="251"/>
                  <a:pt x="53" y="263"/>
                </a:cubicBezTo>
                <a:lnTo>
                  <a:pt x="53" y="438"/>
                </a:lnTo>
                <a:cubicBezTo>
                  <a:pt x="43" y="442"/>
                  <a:pt x="32" y="447"/>
                  <a:pt x="23" y="456"/>
                </a:cubicBezTo>
                <a:cubicBezTo>
                  <a:pt x="-8" y="488"/>
                  <a:pt x="-8" y="539"/>
                  <a:pt x="23" y="570"/>
                </a:cubicBezTo>
                <a:cubicBezTo>
                  <a:pt x="34" y="581"/>
                  <a:pt x="51" y="581"/>
                  <a:pt x="61" y="570"/>
                </a:cubicBezTo>
                <a:cubicBezTo>
                  <a:pt x="72" y="560"/>
                  <a:pt x="72" y="542"/>
                  <a:pt x="61" y="532"/>
                </a:cubicBezTo>
                <a:cubicBezTo>
                  <a:pt x="51" y="522"/>
                  <a:pt x="51" y="505"/>
                  <a:pt x="61" y="494"/>
                </a:cubicBezTo>
                <a:cubicBezTo>
                  <a:pt x="72" y="484"/>
                  <a:pt x="89" y="484"/>
                  <a:pt x="99" y="494"/>
                </a:cubicBezTo>
                <a:cubicBezTo>
                  <a:pt x="110" y="505"/>
                  <a:pt x="110" y="522"/>
                  <a:pt x="99" y="532"/>
                </a:cubicBezTo>
                <a:cubicBezTo>
                  <a:pt x="89" y="542"/>
                  <a:pt x="89" y="560"/>
                  <a:pt x="99" y="570"/>
                </a:cubicBezTo>
                <a:cubicBezTo>
                  <a:pt x="110" y="581"/>
                  <a:pt x="127" y="580"/>
                  <a:pt x="137" y="570"/>
                </a:cubicBezTo>
                <a:cubicBezTo>
                  <a:pt x="169" y="538"/>
                  <a:pt x="169" y="488"/>
                  <a:pt x="137" y="456"/>
                </a:cubicBezTo>
                <a:cubicBezTo>
                  <a:pt x="128" y="447"/>
                  <a:pt x="118" y="442"/>
                  <a:pt x="107" y="438"/>
                </a:cubicBezTo>
                <a:lnTo>
                  <a:pt x="107" y="264"/>
                </a:lnTo>
                <a:cubicBezTo>
                  <a:pt x="122" y="259"/>
                  <a:pt x="134" y="250"/>
                  <a:pt x="143" y="238"/>
                </a:cubicBezTo>
                <a:lnTo>
                  <a:pt x="221" y="263"/>
                </a:lnTo>
                <a:lnTo>
                  <a:pt x="271" y="467"/>
                </a:lnTo>
                <a:cubicBezTo>
                  <a:pt x="274" y="479"/>
                  <a:pt x="284" y="487"/>
                  <a:pt x="297" y="487"/>
                </a:cubicBezTo>
                <a:lnTo>
                  <a:pt x="431" y="487"/>
                </a:lnTo>
                <a:lnTo>
                  <a:pt x="431" y="541"/>
                </a:lnTo>
                <a:lnTo>
                  <a:pt x="297" y="541"/>
                </a:lnTo>
                <a:cubicBezTo>
                  <a:pt x="253" y="541"/>
                  <a:pt x="217" y="577"/>
                  <a:pt x="217" y="621"/>
                </a:cubicBezTo>
                <a:lnTo>
                  <a:pt x="217" y="648"/>
                </a:lnTo>
                <a:lnTo>
                  <a:pt x="699" y="648"/>
                </a:lnTo>
                <a:lnTo>
                  <a:pt x="699" y="621"/>
                </a:lnTo>
                <a:cubicBezTo>
                  <a:pt x="699" y="577"/>
                  <a:pt x="663" y="541"/>
                  <a:pt x="619" y="541"/>
                </a:cubicBezTo>
                <a:lnTo>
                  <a:pt x="485" y="541"/>
                </a:lnTo>
                <a:lnTo>
                  <a:pt x="485" y="487"/>
                </a:lnTo>
                <a:lnTo>
                  <a:pt x="619" y="487"/>
                </a:lnTo>
                <a:cubicBezTo>
                  <a:pt x="632" y="487"/>
                  <a:pt x="642" y="479"/>
                  <a:pt x="645" y="467"/>
                </a:cubicBezTo>
                <a:lnTo>
                  <a:pt x="695" y="262"/>
                </a:lnTo>
                <a:lnTo>
                  <a:pt x="772" y="237"/>
                </a:lnTo>
                <a:cubicBezTo>
                  <a:pt x="782" y="249"/>
                  <a:pt x="794" y="258"/>
                  <a:pt x="809" y="263"/>
                </a:cubicBezTo>
                <a:lnTo>
                  <a:pt x="809" y="439"/>
                </a:lnTo>
                <a:cubicBezTo>
                  <a:pt x="798" y="442"/>
                  <a:pt x="787" y="448"/>
                  <a:pt x="779" y="457"/>
                </a:cubicBezTo>
                <a:cubicBezTo>
                  <a:pt x="747" y="488"/>
                  <a:pt x="747" y="540"/>
                  <a:pt x="779" y="571"/>
                </a:cubicBezTo>
                <a:cubicBezTo>
                  <a:pt x="789" y="582"/>
                  <a:pt x="807" y="582"/>
                  <a:pt x="817" y="571"/>
                </a:cubicBezTo>
                <a:cubicBezTo>
                  <a:pt x="828" y="561"/>
                  <a:pt x="828" y="544"/>
                  <a:pt x="817" y="533"/>
                </a:cubicBezTo>
                <a:cubicBezTo>
                  <a:pt x="807" y="523"/>
                  <a:pt x="807" y="506"/>
                  <a:pt x="817" y="495"/>
                </a:cubicBezTo>
                <a:cubicBezTo>
                  <a:pt x="828" y="484"/>
                  <a:pt x="845" y="484"/>
                  <a:pt x="855" y="495"/>
                </a:cubicBezTo>
                <a:cubicBezTo>
                  <a:pt x="866" y="506"/>
                  <a:pt x="866" y="523"/>
                  <a:pt x="855" y="533"/>
                </a:cubicBezTo>
                <a:cubicBezTo>
                  <a:pt x="845" y="544"/>
                  <a:pt x="845" y="561"/>
                  <a:pt x="855" y="571"/>
                </a:cubicBezTo>
                <a:cubicBezTo>
                  <a:pt x="866" y="582"/>
                  <a:pt x="882" y="582"/>
                  <a:pt x="892" y="571"/>
                </a:cubicBezTo>
                <a:cubicBezTo>
                  <a:pt x="924" y="540"/>
                  <a:pt x="924" y="488"/>
                  <a:pt x="892" y="457"/>
                </a:cubicBezTo>
                <a:cubicBezTo>
                  <a:pt x="884" y="448"/>
                  <a:pt x="873" y="442"/>
                  <a:pt x="862" y="439"/>
                </a:cubicBezTo>
                <a:close/>
              </a:path>
            </a:pathLst>
          </a:custGeom>
          <a:solidFill>
            <a:srgbClr val="4D3585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sp>
        <p:nvSpPr>
          <p:cNvPr id="48" name="Google Shape;965;p75"/>
          <p:cNvSpPr/>
          <p:nvPr/>
        </p:nvSpPr>
        <p:spPr>
          <a:xfrm>
            <a:off x="5461635" y="1316990"/>
            <a:ext cx="1288415" cy="1285240"/>
          </a:xfrm>
          <a:custGeom>
            <a:avLst/>
            <a:gdLst/>
            <a:ahLst/>
            <a:cxnLst/>
            <a:rect l="l" t="t" r="r" b="b"/>
            <a:pathLst>
              <a:path w="916" h="914" extrusionOk="0">
                <a:moveTo>
                  <a:pt x="809" y="756"/>
                </a:moveTo>
                <a:lnTo>
                  <a:pt x="809" y="693"/>
                </a:lnTo>
                <a:cubicBezTo>
                  <a:pt x="840" y="682"/>
                  <a:pt x="863" y="652"/>
                  <a:pt x="863" y="617"/>
                </a:cubicBezTo>
                <a:cubicBezTo>
                  <a:pt x="863" y="573"/>
                  <a:pt x="826" y="537"/>
                  <a:pt x="782" y="537"/>
                </a:cubicBezTo>
                <a:cubicBezTo>
                  <a:pt x="770" y="537"/>
                  <a:pt x="758" y="540"/>
                  <a:pt x="748" y="545"/>
                </a:cubicBezTo>
                <a:lnTo>
                  <a:pt x="622" y="420"/>
                </a:lnTo>
                <a:cubicBezTo>
                  <a:pt x="671" y="376"/>
                  <a:pt x="702" y="313"/>
                  <a:pt x="702" y="242"/>
                </a:cubicBezTo>
                <a:cubicBezTo>
                  <a:pt x="702" y="110"/>
                  <a:pt x="591" y="0"/>
                  <a:pt x="458" y="0"/>
                </a:cubicBezTo>
                <a:cubicBezTo>
                  <a:pt x="325" y="0"/>
                  <a:pt x="215" y="110"/>
                  <a:pt x="215" y="242"/>
                </a:cubicBezTo>
                <a:cubicBezTo>
                  <a:pt x="215" y="313"/>
                  <a:pt x="247" y="376"/>
                  <a:pt x="296" y="420"/>
                </a:cubicBezTo>
                <a:lnTo>
                  <a:pt x="169" y="545"/>
                </a:lnTo>
                <a:cubicBezTo>
                  <a:pt x="158" y="540"/>
                  <a:pt x="147" y="537"/>
                  <a:pt x="134" y="537"/>
                </a:cubicBezTo>
                <a:cubicBezTo>
                  <a:pt x="90" y="537"/>
                  <a:pt x="54" y="573"/>
                  <a:pt x="54" y="617"/>
                </a:cubicBezTo>
                <a:cubicBezTo>
                  <a:pt x="54" y="652"/>
                  <a:pt x="76" y="682"/>
                  <a:pt x="107" y="693"/>
                </a:cubicBezTo>
                <a:lnTo>
                  <a:pt x="107" y="756"/>
                </a:lnTo>
                <a:cubicBezTo>
                  <a:pt x="46" y="768"/>
                  <a:pt x="0" y="823"/>
                  <a:pt x="0" y="887"/>
                </a:cubicBezTo>
                <a:cubicBezTo>
                  <a:pt x="0" y="902"/>
                  <a:pt x="12" y="914"/>
                  <a:pt x="27" y="914"/>
                </a:cubicBezTo>
                <a:lnTo>
                  <a:pt x="242" y="914"/>
                </a:lnTo>
                <a:cubicBezTo>
                  <a:pt x="256" y="914"/>
                  <a:pt x="268" y="902"/>
                  <a:pt x="268" y="887"/>
                </a:cubicBezTo>
                <a:cubicBezTo>
                  <a:pt x="268" y="823"/>
                  <a:pt x="222" y="768"/>
                  <a:pt x="161" y="756"/>
                </a:cubicBezTo>
                <a:lnTo>
                  <a:pt x="161" y="693"/>
                </a:lnTo>
                <a:cubicBezTo>
                  <a:pt x="192" y="682"/>
                  <a:pt x="215" y="652"/>
                  <a:pt x="215" y="617"/>
                </a:cubicBezTo>
                <a:cubicBezTo>
                  <a:pt x="215" y="605"/>
                  <a:pt x="212" y="593"/>
                  <a:pt x="207" y="583"/>
                </a:cubicBezTo>
                <a:lnTo>
                  <a:pt x="340" y="451"/>
                </a:lnTo>
                <a:cubicBezTo>
                  <a:pt x="368" y="467"/>
                  <a:pt x="398" y="477"/>
                  <a:pt x="431" y="481"/>
                </a:cubicBezTo>
                <a:lnTo>
                  <a:pt x="431" y="542"/>
                </a:lnTo>
                <a:cubicBezTo>
                  <a:pt x="400" y="553"/>
                  <a:pt x="378" y="583"/>
                  <a:pt x="378" y="617"/>
                </a:cubicBezTo>
                <a:cubicBezTo>
                  <a:pt x="378" y="652"/>
                  <a:pt x="400" y="682"/>
                  <a:pt x="431" y="693"/>
                </a:cubicBezTo>
                <a:lnTo>
                  <a:pt x="431" y="756"/>
                </a:lnTo>
                <a:cubicBezTo>
                  <a:pt x="370" y="769"/>
                  <a:pt x="324" y="823"/>
                  <a:pt x="324" y="888"/>
                </a:cubicBezTo>
                <a:cubicBezTo>
                  <a:pt x="324" y="902"/>
                  <a:pt x="336" y="914"/>
                  <a:pt x="351" y="914"/>
                </a:cubicBezTo>
                <a:lnTo>
                  <a:pt x="565" y="914"/>
                </a:lnTo>
                <a:cubicBezTo>
                  <a:pt x="580" y="914"/>
                  <a:pt x="592" y="902"/>
                  <a:pt x="592" y="888"/>
                </a:cubicBezTo>
                <a:cubicBezTo>
                  <a:pt x="592" y="823"/>
                  <a:pt x="546" y="769"/>
                  <a:pt x="485" y="756"/>
                </a:cubicBezTo>
                <a:lnTo>
                  <a:pt x="485" y="693"/>
                </a:lnTo>
                <a:cubicBezTo>
                  <a:pt x="516" y="682"/>
                  <a:pt x="538" y="652"/>
                  <a:pt x="538" y="617"/>
                </a:cubicBezTo>
                <a:cubicBezTo>
                  <a:pt x="538" y="583"/>
                  <a:pt x="516" y="553"/>
                  <a:pt x="485" y="542"/>
                </a:cubicBezTo>
                <a:lnTo>
                  <a:pt x="485" y="481"/>
                </a:lnTo>
                <a:cubicBezTo>
                  <a:pt x="518" y="477"/>
                  <a:pt x="548" y="467"/>
                  <a:pt x="576" y="451"/>
                </a:cubicBezTo>
                <a:lnTo>
                  <a:pt x="709" y="583"/>
                </a:lnTo>
                <a:cubicBezTo>
                  <a:pt x="704" y="593"/>
                  <a:pt x="701" y="605"/>
                  <a:pt x="701" y="617"/>
                </a:cubicBezTo>
                <a:cubicBezTo>
                  <a:pt x="701" y="652"/>
                  <a:pt x="724" y="682"/>
                  <a:pt x="755" y="693"/>
                </a:cubicBezTo>
                <a:lnTo>
                  <a:pt x="755" y="756"/>
                </a:lnTo>
                <a:cubicBezTo>
                  <a:pt x="694" y="768"/>
                  <a:pt x="648" y="823"/>
                  <a:pt x="648" y="887"/>
                </a:cubicBezTo>
                <a:cubicBezTo>
                  <a:pt x="648" y="902"/>
                  <a:pt x="660" y="914"/>
                  <a:pt x="674" y="914"/>
                </a:cubicBezTo>
                <a:lnTo>
                  <a:pt x="889" y="914"/>
                </a:lnTo>
                <a:cubicBezTo>
                  <a:pt x="904" y="914"/>
                  <a:pt x="916" y="902"/>
                  <a:pt x="916" y="887"/>
                </a:cubicBezTo>
                <a:cubicBezTo>
                  <a:pt x="916" y="823"/>
                  <a:pt x="870" y="768"/>
                  <a:pt x="809" y="756"/>
                </a:cubicBezTo>
                <a:moveTo>
                  <a:pt x="458" y="375"/>
                </a:moveTo>
                <a:cubicBezTo>
                  <a:pt x="384" y="375"/>
                  <a:pt x="324" y="315"/>
                  <a:pt x="324" y="241"/>
                </a:cubicBezTo>
                <a:cubicBezTo>
                  <a:pt x="324" y="167"/>
                  <a:pt x="384" y="108"/>
                  <a:pt x="458" y="108"/>
                </a:cubicBezTo>
                <a:cubicBezTo>
                  <a:pt x="531" y="108"/>
                  <a:pt x="592" y="167"/>
                  <a:pt x="592" y="241"/>
                </a:cubicBezTo>
                <a:cubicBezTo>
                  <a:pt x="592" y="315"/>
                  <a:pt x="532" y="375"/>
                  <a:pt x="458" y="375"/>
                </a:cubicBezTo>
                <a:moveTo>
                  <a:pt x="458" y="161"/>
                </a:moveTo>
                <a:cubicBezTo>
                  <a:pt x="413" y="161"/>
                  <a:pt x="377" y="197"/>
                  <a:pt x="377" y="241"/>
                </a:cubicBezTo>
                <a:cubicBezTo>
                  <a:pt x="377" y="285"/>
                  <a:pt x="413" y="321"/>
                  <a:pt x="458" y="321"/>
                </a:cubicBezTo>
                <a:cubicBezTo>
                  <a:pt x="502" y="321"/>
                  <a:pt x="538" y="285"/>
                  <a:pt x="538" y="241"/>
                </a:cubicBezTo>
                <a:cubicBezTo>
                  <a:pt x="538" y="197"/>
                  <a:pt x="502" y="161"/>
                  <a:pt x="458" y="161"/>
                </a:cubicBezTo>
                <a:moveTo>
                  <a:pt x="458" y="268"/>
                </a:moveTo>
                <a:cubicBezTo>
                  <a:pt x="443" y="268"/>
                  <a:pt x="431" y="256"/>
                  <a:pt x="431" y="241"/>
                </a:cubicBezTo>
                <a:cubicBezTo>
                  <a:pt x="431" y="226"/>
                  <a:pt x="443" y="214"/>
                  <a:pt x="458" y="214"/>
                </a:cubicBezTo>
                <a:cubicBezTo>
                  <a:pt x="472" y="214"/>
                  <a:pt x="484" y="226"/>
                  <a:pt x="484" y="241"/>
                </a:cubicBezTo>
                <a:cubicBezTo>
                  <a:pt x="484" y="256"/>
                  <a:pt x="472" y="268"/>
                  <a:pt x="458" y="26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2375" y="3173095"/>
            <a:ext cx="7334250" cy="184340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43"/>
          <p:cNvGrpSpPr/>
          <p:nvPr/>
        </p:nvGrpSpPr>
        <p:grpSpPr>
          <a:xfrm>
            <a:off x="-12711" y="-9"/>
            <a:ext cx="3200436" cy="6299667"/>
            <a:chOff x="177793" y="152400"/>
            <a:chExt cx="2292357" cy="4512224"/>
          </a:xfrm>
        </p:grpSpPr>
        <p:pic>
          <p:nvPicPr>
            <p:cNvPr id="428" name="Google Shape;428;p43"/>
            <p:cNvPicPr preferRelativeResize="0"/>
            <p:nvPr/>
          </p:nvPicPr>
          <p:blipFill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668274" y="30429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43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000" b="6182"/>
            <a:stretch>
              <a:fillRect/>
            </a:stretch>
          </p:blipFill>
          <p:spPr>
            <a:xfrm rot="5400000">
              <a:off x="109262" y="220938"/>
              <a:ext cx="2429426" cy="22923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" name="文本框 3"/>
          <p:cNvSpPr txBox="1"/>
          <p:nvPr/>
        </p:nvSpPr>
        <p:spPr>
          <a:xfrm>
            <a:off x="3017520" y="2883535"/>
            <a:ext cx="317119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200" b="1" kern="0">
                <a:solidFill>
                  <a:schemeClr val="bg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什么是机器人？</a:t>
            </a:r>
            <a:endParaRPr lang="zh-CN" altLang="en-US" sz="3200" b="1" kern="0">
              <a:solidFill>
                <a:schemeClr val="bg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Picture 4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912495" y="1986280"/>
            <a:ext cx="3556000" cy="3556000"/>
          </a:xfrm>
          <a:prstGeom prst="roundRect">
            <a:avLst>
              <a:gd name="adj" fmla="val 7142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254000" dist="127000" dir="2700000" algn="tl" rotWithShape="0">
              <a:srgbClr val="F472B6">
                <a:alpha val="25000"/>
              </a:srgbClr>
            </a:outerShdw>
          </a:effectLst>
        </p:spPr>
      </p:pic>
      <p:sp>
        <p:nvSpPr>
          <p:cNvPr id="2" name="AutoShape 5"/>
          <p:cNvSpPr/>
          <p:nvPr/>
        </p:nvSpPr>
        <p:spPr>
          <a:xfrm>
            <a:off x="840105" y="5661025"/>
            <a:ext cx="3556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1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“旋转、起伏、欢笑</a:t>
            </a:r>
            <a:br>
              <a:rPr lang="en-US" sz="1400" b="0" i="1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1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这是藏在游乐园里的机械魔法！”</a:t>
            </a:r>
            <a:endParaRPr lang="en-US" sz="1400" b="0" i="1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1247140" y="836930"/>
            <a:ext cx="1005967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4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                 今天，我们要一起探索游乐园里的“快乐制造机”——</a:t>
            </a:r>
            <a:r>
              <a:rPr lang="en-US" sz="1800" b="1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旋转木马！在动手搭建它的模型之前，先考考大家的观察力：仔细回忆，你印象中的旋转木马，都藏着哪些有趣的运动现象呢？</a:t>
            </a:r>
            <a:endParaRPr lang="en-US" sz="1800" b="1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4686300" y="2249805"/>
            <a:ext cx="6731000" cy="952500"/>
          </a:xfrm>
          <a:prstGeom prst="roundRect">
            <a:avLst>
              <a:gd name="adj" fmla="val 16000"/>
            </a:avLst>
          </a:prstGeom>
          <a:solidFill>
            <a:srgbClr val="7030A0">
              <a:alpha val="10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876800" y="2516505"/>
            <a:ext cx="406400" cy="4064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5448300" y="2338705"/>
            <a:ext cx="584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BE185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01. 整体的“圆圈舞”</a:t>
            </a:r>
            <a:br>
              <a:rPr lang="en-US" sz="1600" b="0" i="0" u="none" strike="noStrike" kern="0">
                <a:solidFill>
                  <a:srgbClr val="1F2329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它会绕着中间的柱子做圆周运动，像一群小朋友手拉手转圈圈，这是旋转木马最基础的舞步！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4686300" y="3329305"/>
            <a:ext cx="6731000" cy="952500"/>
          </a:xfrm>
          <a:prstGeom prst="roundRect">
            <a:avLst>
              <a:gd name="adj" fmla="val 16000"/>
            </a:avLst>
          </a:prstGeom>
          <a:solidFill>
            <a:srgbClr val="7030A0">
              <a:alpha val="10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876800" y="3596005"/>
            <a:ext cx="406400" cy="4064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5448300" y="3418205"/>
            <a:ext cx="584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BE185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02. 木马的“弹跳秀”</a:t>
            </a:r>
            <a:br>
              <a:rPr lang="en-US" sz="1600" b="0" i="0" u="none" strike="noStrike" kern="0">
                <a:solidFill>
                  <a:srgbClr val="1F2329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小马们不仅跟着转，还会一上一下地起伏，仿佛在草原上奔腾跳跃，让体验感加倍有趣！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4686300" y="4408805"/>
            <a:ext cx="6731000" cy="952500"/>
          </a:xfrm>
          <a:prstGeom prst="roundRect">
            <a:avLst>
              <a:gd name="adj" fmla="val 16000"/>
            </a:avLst>
          </a:prstGeom>
          <a:solidFill>
            <a:srgbClr val="7030A0">
              <a:alpha val="10000"/>
            </a:srgbClr>
          </a:solidFill>
          <a:ln w="12700" cap="flat" cmpd="sng">
            <a:solidFill>
              <a:srgbClr val="7030A0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4876800" y="4675505"/>
            <a:ext cx="406400" cy="406400"/>
          </a:xfrm>
          <a:prstGeom prst="rect">
            <a:avLst/>
          </a:prstGeom>
        </p:spPr>
      </p:pic>
      <p:sp>
        <p:nvSpPr>
          <p:cNvPr id="15" name="AutoShape 15"/>
          <p:cNvSpPr/>
          <p:nvPr/>
        </p:nvSpPr>
        <p:spPr>
          <a:xfrm>
            <a:off x="5448300" y="4497705"/>
            <a:ext cx="5842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BE185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03. 藏在背后的“机械魔法”</a:t>
            </a:r>
            <a:br>
              <a:rPr lang="en-US" sz="1600" b="0" i="0" u="none" strike="noStrike" kern="0">
                <a:solidFill>
                  <a:srgbClr val="1F2329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为什么能同时做到旋转和起伏？这背后是工程师设计的巧妙机械结构，今天我们就要亲手解开这个谜题！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75;p75"/>
          <p:cNvSpPr/>
          <p:nvPr/>
        </p:nvSpPr>
        <p:spPr>
          <a:xfrm>
            <a:off x="5519420" y="1311910"/>
            <a:ext cx="1289050" cy="129032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2877820"/>
            <a:ext cx="7334250" cy="186245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2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揭秘机械魔法（一）：连杆机构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4"/>
          <p:cNvSpPr/>
          <p:nvPr/>
        </p:nvSpPr>
        <p:spPr>
          <a:xfrm>
            <a:off x="635000" y="1651000"/>
            <a:ext cx="3810000" cy="3810000"/>
          </a:xfrm>
          <a:prstGeom prst="roundRect">
            <a:avLst>
              <a:gd name="adj" fmla="val 6666"/>
            </a:avLst>
          </a:prstGeom>
          <a:solidFill>
            <a:srgbClr val="FFFFFF">
              <a:alpha val="20000"/>
            </a:srgbClr>
          </a:solidFill>
          <a:ln cap="flat" cmpd="sng">
            <a:solidFill>
              <a:srgbClr val="E6CFCF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7" name="Picture 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62000" y="1778000"/>
            <a:ext cx="3556000" cy="3556000"/>
          </a:xfrm>
          <a:prstGeom prst="roundRect">
            <a:avLst>
              <a:gd name="adj" fmla="val 5357"/>
            </a:avLst>
          </a:prstGeom>
          <a:noFill/>
          <a:ln w="25400" cap="flat" cmpd="sng">
            <a:noFill/>
            <a:prstDash val="solid"/>
            <a:round/>
          </a:ln>
          <a:effectLst>
            <a:outerShdw blurRad="254000" dist="101600" dir="2700000" algn="tl" rotWithShape="0">
              <a:srgbClr val="7C3AED">
                <a:alpha val="15000"/>
              </a:srgbClr>
            </a:outerShdw>
          </a:effectLst>
        </p:spPr>
      </p:pic>
      <p:sp>
        <p:nvSpPr>
          <p:cNvPr id="8" name="AutoShape 6"/>
          <p:cNvSpPr/>
          <p:nvPr/>
        </p:nvSpPr>
        <p:spPr>
          <a:xfrm>
            <a:off x="635000" y="5524500"/>
            <a:ext cx="3810000" cy="508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生活中的连杆机构：汽车雨刮器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7"/>
          <p:cNvSpPr/>
          <p:nvPr/>
        </p:nvSpPr>
        <p:spPr>
          <a:xfrm>
            <a:off x="4953000" y="1778000"/>
            <a:ext cx="6604000" cy="1841500"/>
          </a:xfrm>
          <a:prstGeom prst="roundRect">
            <a:avLst>
              <a:gd name="adj" fmla="val 10344"/>
            </a:avLst>
          </a:prstGeom>
          <a:solidFill>
            <a:srgbClr val="FFFFFF">
              <a:alpha val="45000"/>
            </a:srgbClr>
          </a:solidFill>
          <a:ln w="12700" cap="flat" cmpd="sng">
            <a:solidFill>
              <a:srgbClr val="A78BFA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207000" y="1968500"/>
            <a:ext cx="304800" cy="304800"/>
          </a:xfrm>
          <a:prstGeom prst="rect">
            <a:avLst/>
          </a:prstGeom>
        </p:spPr>
      </p:pic>
      <p:sp>
        <p:nvSpPr>
          <p:cNvPr id="11" name="AutoShape 9"/>
          <p:cNvSpPr/>
          <p:nvPr/>
        </p:nvSpPr>
        <p:spPr>
          <a:xfrm>
            <a:off x="5651500" y="1930400"/>
            <a:ext cx="571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7C3AE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01. 神奇的“运动转换器”</a:t>
            </a:r>
            <a:endParaRPr lang="en-US" sz="2000" b="1" i="0" u="none" strike="noStrike" kern="0">
              <a:solidFill>
                <a:srgbClr val="7C3AED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0"/>
          <p:cNvSpPr/>
          <p:nvPr/>
        </p:nvSpPr>
        <p:spPr>
          <a:xfrm>
            <a:off x="5207000" y="2438400"/>
            <a:ext cx="6096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它是由“杆”与“轴”连接而成的魔法装置，核心能力是将一种运动形式转换为另一种。在旋转木马里，它就像一位幕后魔法师，把平台的</a:t>
            </a:r>
            <a:r>
              <a:rPr lang="en-US" sz="1400" b="1" i="0" u="none" strike="noStrike" kern="0">
                <a:solidFill>
                  <a:srgbClr val="A78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旋转运动</a:t>
            </a: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，巧妙“变”成了木马的</a:t>
            </a:r>
            <a:r>
              <a:rPr lang="en-US" sz="1400" b="1" i="0" u="none" strike="noStrike" kern="0">
                <a:solidFill>
                  <a:srgbClr val="A78BFA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上下往复运动</a:t>
            </a: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。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1"/>
          <p:cNvSpPr/>
          <p:nvPr/>
        </p:nvSpPr>
        <p:spPr>
          <a:xfrm>
            <a:off x="4953000" y="3937000"/>
            <a:ext cx="6604000" cy="2095500"/>
          </a:xfrm>
          <a:prstGeom prst="roundRect">
            <a:avLst>
              <a:gd name="adj" fmla="val 9090"/>
            </a:avLst>
          </a:prstGeom>
          <a:solidFill>
            <a:srgbClr val="FFFFFF">
              <a:alpha val="45000"/>
            </a:srgbClr>
          </a:solidFill>
          <a:ln w="12700" cap="flat" cmpd="sng">
            <a:solidFill>
              <a:srgbClr val="A78BFA">
                <a:alpha val="3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" name="Picture 1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207000" y="4127500"/>
            <a:ext cx="304800" cy="304800"/>
          </a:xfrm>
          <a:prstGeom prst="rect">
            <a:avLst/>
          </a:prstGeom>
        </p:spPr>
      </p:pic>
      <p:sp>
        <p:nvSpPr>
          <p:cNvPr id="15" name="AutoShape 13"/>
          <p:cNvSpPr/>
          <p:nvPr/>
        </p:nvSpPr>
        <p:spPr>
          <a:xfrm>
            <a:off x="5651500" y="4089400"/>
            <a:ext cx="5715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7C3AE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02. 动力传递的小秘密</a:t>
            </a:r>
            <a:endParaRPr lang="en-US" sz="2000" b="1" i="0" u="none" strike="noStrike" kern="0">
              <a:solidFill>
                <a:srgbClr val="7C3AED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4"/>
          <p:cNvSpPr/>
          <p:nvPr/>
        </p:nvSpPr>
        <p:spPr>
          <a:xfrm>
            <a:off x="5207000" y="4597400"/>
            <a:ext cx="6096000" cy="1333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当电机驱动“曲柄”（主动件）旋转时，它会拉动连杆，进而推动“摇杆”（从动件）有规律地上下摆动。这个过程把原本的圆周运动，完美“翻译”成了直线往复运动。把木马固定在摇杆上，木马自然就跟着一上一下，开启了快乐的摇摆之旅！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APM logo 1012-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84250" y="1988820"/>
            <a:ext cx="9537065" cy="3291840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1631950" y="1268730"/>
            <a:ext cx="849185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如何将马达的圆周运动转化成往复运动呢</a:t>
            </a:r>
            <a:r>
              <a:rPr lang="en-US" altLang="zh-CN" sz="28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？</a:t>
            </a:r>
            <a:endParaRPr lang="en-US" altLang="zh-CN" sz="2800" b="1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3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74" name="Google Shape;974;p75"/>
          <p:cNvSpPr/>
          <p:nvPr/>
        </p:nvSpPr>
        <p:spPr>
          <a:xfrm>
            <a:off x="1056248" y="1165603"/>
            <a:ext cx="471760" cy="619992"/>
          </a:xfrm>
          <a:custGeom>
            <a:avLst/>
            <a:gdLst/>
            <a:ahLst/>
            <a:cxnLst/>
            <a:rect l="l" t="t" r="r" b="b"/>
            <a:pathLst>
              <a:path w="697" h="916" extrusionOk="0">
                <a:moveTo>
                  <a:pt x="455" y="755"/>
                </a:moveTo>
                <a:lnTo>
                  <a:pt x="509" y="755"/>
                </a:lnTo>
                <a:cubicBezTo>
                  <a:pt x="518" y="755"/>
                  <a:pt x="527" y="756"/>
                  <a:pt x="536" y="758"/>
                </a:cubicBezTo>
                <a:lnTo>
                  <a:pt x="536" y="592"/>
                </a:lnTo>
                <a:lnTo>
                  <a:pt x="429" y="592"/>
                </a:lnTo>
                <a:lnTo>
                  <a:pt x="429" y="758"/>
                </a:lnTo>
                <a:cubicBezTo>
                  <a:pt x="437" y="756"/>
                  <a:pt x="446" y="755"/>
                  <a:pt x="455" y="755"/>
                </a:cubicBezTo>
                <a:moveTo>
                  <a:pt x="482" y="134"/>
                </a:moveTo>
                <a:cubicBezTo>
                  <a:pt x="482" y="60"/>
                  <a:pt x="422" y="0"/>
                  <a:pt x="348" y="0"/>
                </a:cubicBezTo>
                <a:cubicBezTo>
                  <a:pt x="274" y="0"/>
                  <a:pt x="214" y="60"/>
                  <a:pt x="214" y="134"/>
                </a:cubicBezTo>
                <a:lnTo>
                  <a:pt x="214" y="161"/>
                </a:lnTo>
                <a:lnTo>
                  <a:pt x="482" y="161"/>
                </a:lnTo>
                <a:lnTo>
                  <a:pt x="482" y="134"/>
                </a:lnTo>
                <a:moveTo>
                  <a:pt x="348" y="107"/>
                </a:moveTo>
                <a:cubicBezTo>
                  <a:pt x="333" y="107"/>
                  <a:pt x="321" y="95"/>
                  <a:pt x="321" y="81"/>
                </a:cubicBezTo>
                <a:cubicBezTo>
                  <a:pt x="321" y="66"/>
                  <a:pt x="333" y="54"/>
                  <a:pt x="348" y="54"/>
                </a:cubicBezTo>
                <a:cubicBezTo>
                  <a:pt x="363" y="54"/>
                  <a:pt x="375" y="66"/>
                  <a:pt x="375" y="81"/>
                </a:cubicBezTo>
                <a:cubicBezTo>
                  <a:pt x="375" y="95"/>
                  <a:pt x="363" y="107"/>
                  <a:pt x="348" y="107"/>
                </a:cubicBezTo>
                <a:moveTo>
                  <a:pt x="536" y="241"/>
                </a:moveTo>
                <a:cubicBezTo>
                  <a:pt x="536" y="227"/>
                  <a:pt x="524" y="215"/>
                  <a:pt x="509" y="215"/>
                </a:cubicBezTo>
                <a:lnTo>
                  <a:pt x="187" y="215"/>
                </a:lnTo>
                <a:cubicBezTo>
                  <a:pt x="173" y="215"/>
                  <a:pt x="161" y="227"/>
                  <a:pt x="161" y="241"/>
                </a:cubicBezTo>
                <a:lnTo>
                  <a:pt x="161" y="539"/>
                </a:lnTo>
                <a:lnTo>
                  <a:pt x="536" y="539"/>
                </a:lnTo>
                <a:lnTo>
                  <a:pt x="536" y="241"/>
                </a:lnTo>
                <a:moveTo>
                  <a:pt x="402" y="376"/>
                </a:moveTo>
                <a:lnTo>
                  <a:pt x="295" y="376"/>
                </a:lnTo>
                <a:cubicBezTo>
                  <a:pt x="280" y="376"/>
                  <a:pt x="268" y="364"/>
                  <a:pt x="268" y="349"/>
                </a:cubicBezTo>
                <a:cubicBezTo>
                  <a:pt x="268" y="334"/>
                  <a:pt x="280" y="322"/>
                  <a:pt x="295" y="322"/>
                </a:cubicBezTo>
                <a:lnTo>
                  <a:pt x="402" y="322"/>
                </a:lnTo>
                <a:cubicBezTo>
                  <a:pt x="417" y="322"/>
                  <a:pt x="429" y="334"/>
                  <a:pt x="429" y="349"/>
                </a:cubicBezTo>
                <a:cubicBezTo>
                  <a:pt x="429" y="364"/>
                  <a:pt x="417" y="376"/>
                  <a:pt x="402" y="376"/>
                </a:cubicBezTo>
                <a:moveTo>
                  <a:pt x="509" y="809"/>
                </a:moveTo>
                <a:lnTo>
                  <a:pt x="455" y="809"/>
                </a:lnTo>
                <a:cubicBezTo>
                  <a:pt x="411" y="809"/>
                  <a:pt x="375" y="845"/>
                  <a:pt x="375" y="890"/>
                </a:cubicBezTo>
                <a:cubicBezTo>
                  <a:pt x="375" y="904"/>
                  <a:pt x="387" y="916"/>
                  <a:pt x="402" y="916"/>
                </a:cubicBezTo>
                <a:lnTo>
                  <a:pt x="563" y="916"/>
                </a:lnTo>
                <a:cubicBezTo>
                  <a:pt x="577" y="916"/>
                  <a:pt x="589" y="904"/>
                  <a:pt x="589" y="890"/>
                </a:cubicBezTo>
                <a:cubicBezTo>
                  <a:pt x="590" y="845"/>
                  <a:pt x="554" y="809"/>
                  <a:pt x="509" y="809"/>
                </a:cubicBezTo>
                <a:moveTo>
                  <a:pt x="616" y="215"/>
                </a:moveTo>
                <a:lnTo>
                  <a:pt x="589" y="215"/>
                </a:lnTo>
                <a:lnTo>
                  <a:pt x="589" y="643"/>
                </a:lnTo>
                <a:cubicBezTo>
                  <a:pt x="651" y="630"/>
                  <a:pt x="697" y="576"/>
                  <a:pt x="697" y="511"/>
                </a:cubicBezTo>
                <a:lnTo>
                  <a:pt x="697" y="295"/>
                </a:lnTo>
                <a:cubicBezTo>
                  <a:pt x="697" y="251"/>
                  <a:pt x="661" y="215"/>
                  <a:pt x="616" y="215"/>
                </a:cubicBezTo>
                <a:moveTo>
                  <a:pt x="0" y="295"/>
                </a:moveTo>
                <a:lnTo>
                  <a:pt x="0" y="511"/>
                </a:lnTo>
                <a:cubicBezTo>
                  <a:pt x="0" y="576"/>
                  <a:pt x="46" y="630"/>
                  <a:pt x="107" y="643"/>
                </a:cubicBezTo>
                <a:lnTo>
                  <a:pt x="107" y="215"/>
                </a:lnTo>
                <a:lnTo>
                  <a:pt x="80" y="215"/>
                </a:lnTo>
                <a:cubicBezTo>
                  <a:pt x="36" y="215"/>
                  <a:pt x="0" y="251"/>
                  <a:pt x="0" y="295"/>
                </a:cubicBezTo>
                <a:moveTo>
                  <a:pt x="241" y="755"/>
                </a:moveTo>
                <a:cubicBezTo>
                  <a:pt x="250" y="755"/>
                  <a:pt x="259" y="756"/>
                  <a:pt x="268" y="758"/>
                </a:cubicBezTo>
                <a:lnTo>
                  <a:pt x="268" y="592"/>
                </a:lnTo>
                <a:lnTo>
                  <a:pt x="160" y="592"/>
                </a:lnTo>
                <a:lnTo>
                  <a:pt x="160" y="758"/>
                </a:lnTo>
                <a:cubicBezTo>
                  <a:pt x="169" y="756"/>
                  <a:pt x="178" y="755"/>
                  <a:pt x="187" y="755"/>
                </a:cubicBezTo>
                <a:lnTo>
                  <a:pt x="241" y="755"/>
                </a:lnTo>
                <a:moveTo>
                  <a:pt x="241" y="809"/>
                </a:moveTo>
                <a:lnTo>
                  <a:pt x="187" y="809"/>
                </a:lnTo>
                <a:cubicBezTo>
                  <a:pt x="143" y="809"/>
                  <a:pt x="107" y="845"/>
                  <a:pt x="107" y="890"/>
                </a:cubicBezTo>
                <a:cubicBezTo>
                  <a:pt x="107" y="904"/>
                  <a:pt x="119" y="916"/>
                  <a:pt x="134" y="916"/>
                </a:cubicBezTo>
                <a:lnTo>
                  <a:pt x="295" y="916"/>
                </a:lnTo>
                <a:cubicBezTo>
                  <a:pt x="309" y="916"/>
                  <a:pt x="321" y="904"/>
                  <a:pt x="321" y="890"/>
                </a:cubicBezTo>
                <a:cubicBezTo>
                  <a:pt x="322" y="845"/>
                  <a:pt x="286" y="809"/>
                  <a:pt x="241" y="80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5" name="图片 4" descr="t04020b78e2110f877f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3615" y="2837815"/>
            <a:ext cx="4946015" cy="2214245"/>
          </a:xfrm>
          <a:prstGeom prst="rect">
            <a:avLst/>
          </a:prstGeom>
        </p:spPr>
      </p:pic>
      <p:grpSp>
        <p:nvGrpSpPr>
          <p:cNvPr id="14" name="组合 13" descr="7b0a202020202274657874626f78223a2022220a7d0a"/>
          <p:cNvGrpSpPr/>
          <p:nvPr>
            <p:custDataLst>
              <p:tags r:id="rId6"/>
            </p:custDataLst>
          </p:nvPr>
        </p:nvGrpSpPr>
        <p:grpSpPr>
          <a:xfrm>
            <a:off x="6311583" y="2837498"/>
            <a:ext cx="4736465" cy="2206625"/>
            <a:chOff x="1611" y="6477"/>
            <a:chExt cx="7459" cy="3475"/>
          </a:xfrm>
        </p:grpSpPr>
        <p:grpSp>
          <p:nvGrpSpPr>
            <p:cNvPr id="15" name="组合 14"/>
            <p:cNvGrpSpPr/>
            <p:nvPr/>
          </p:nvGrpSpPr>
          <p:grpSpPr>
            <a:xfrm>
              <a:off x="1611" y="6477"/>
              <a:ext cx="7459" cy="3475"/>
              <a:chOff x="1535" y="6601"/>
              <a:chExt cx="7459" cy="3475"/>
            </a:xfrm>
          </p:grpSpPr>
          <p:sp>
            <p:nvSpPr>
              <p:cNvPr id="16" name="圆角矩形 15"/>
              <p:cNvSpPr/>
              <p:nvPr>
                <p:custDataLst>
                  <p:tags r:id="rId7"/>
                </p:custDataLst>
              </p:nvPr>
            </p:nvSpPr>
            <p:spPr>
              <a:xfrm>
                <a:off x="1535" y="6601"/>
                <a:ext cx="7459" cy="3475"/>
              </a:xfrm>
              <a:prstGeom prst="roundRect">
                <a:avLst>
                  <a:gd name="adj" fmla="val 6816"/>
                </a:avLst>
              </a:prstGeom>
              <a:solidFill>
                <a:schemeClr val="bg1"/>
              </a:solidFill>
              <a:ln w="6350"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rgbClr val="376FFF">
                  <a:lumMod val="75000"/>
                </a:srgbClr>
              </a:lnRef>
              <a:fillRef idx="1">
                <a:srgbClr val="376FFF"/>
              </a:fillRef>
              <a:effectRef idx="0">
                <a:srgbClr val="FFFFFF"/>
              </a:effectRef>
              <a:fontRef idx="minor">
                <a:srgbClr val="FFFFFF"/>
              </a:fontRef>
            </p:style>
            <p:txBody>
              <a:bodyPr vertOverflow="overflow" horzOverflow="overflow" vert="horz" wrap="square" numCol="1" spcCol="0" rtlCol="0" fromWordArt="0" anchor="ctr" anchorCtr="0" forceAA="0" compatLnSpc="1">
                <a:noAutofit/>
              </a:bodyPr>
              <a:p>
                <a:pPr lvl="0" algn="ctr" defTabSz="914400"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</a:pPr>
                <a:r>
                  <a:rPr lang="zh-CN" altLang="en-US" sz="1400" kern="0" dirty="0">
                    <a:latin typeface="Times New Roman" panose="02020603050405020304" charset="0"/>
                    <a:ea typeface="宋体" panose="02010600030101010101" pitchFamily="2" charset="-122"/>
                    <a:sym typeface="+mn-ea"/>
                  </a:rPr>
                  <a:t>在此输入内容，确保信息清晰简洁，便于观众快速理解。文字应简明扼要，突出重点，搭配合适的字体和配色，提升可读性。</a:t>
                </a:r>
                <a:endParaRPr lang="zh-CN" altLang="en-US" sz="1400" kern="0" dirty="0">
                  <a:latin typeface="Times New Roman" panose="02020603050405020304" charset="0"/>
                  <a:ea typeface="宋体" panose="02010600030101010101" pitchFamily="2" charset="-122"/>
                  <a:sym typeface="+mn-ea"/>
                </a:endParaRPr>
              </a:p>
            </p:txBody>
          </p:sp>
          <p:sp>
            <p:nvSpPr>
              <p:cNvPr id="17" name="文本框 16"/>
              <p:cNvSpPr txBox="1"/>
              <p:nvPr>
                <p:custDataLst>
                  <p:tags r:id="rId8"/>
                </p:custDataLst>
              </p:nvPr>
            </p:nvSpPr>
            <p:spPr>
              <a:xfrm>
                <a:off x="3292" y="6853"/>
                <a:ext cx="5396" cy="2874"/>
              </a:xfrm>
              <a:prstGeom prst="rect">
                <a:avLst/>
              </a:prstGeom>
              <a:noFill/>
            </p:spPr>
            <p:txBody>
              <a:bodyPr wrap="square" rtlCol="0" anchor="ctr">
                <a:normAutofit lnSpcReduction="10000"/>
              </a:bodyPr>
              <a:lstStyle/>
              <a:p>
                <a:pPr indent="0" algn="just" defTabSz="914400" fontAlgn="ctr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</a:pPr>
                <a:r>
                  <a:rPr lang="zh-CN" altLang="en-US" sz="1600" b="1" kern="0" dirty="0">
                    <a:solidFill>
                      <a:srgbClr val="262626"/>
                    </a:solidFill>
                    <a:effectLst/>
                    <a:latin typeface="Times New Roman" panose="02020603050405020304" charset="0"/>
                    <a:ea typeface="宋体" panose="02010600030101010101" pitchFamily="2" charset="-122"/>
                    <a:cs typeface="Arial" panose="020B0604020202020204"/>
                    <a:sym typeface="Arial" panose="020B0604020202020204"/>
                  </a:rPr>
                  <a:t>连杆机构：</a:t>
                </a:r>
                <a:r>
                  <a:rPr lang="zh-CN" altLang="en-US" sz="1600" kern="0" dirty="0">
                    <a:solidFill>
                      <a:srgbClr val="262626"/>
                    </a:solidFill>
                    <a:effectLst/>
                    <a:latin typeface="Times New Roman" panose="02020603050405020304" charset="0"/>
                    <a:ea typeface="宋体" panose="02010600030101010101" pitchFamily="2" charset="-122"/>
                    <a:cs typeface="Arial" panose="020B0604020202020204"/>
                    <a:sym typeface="Arial" panose="020B0604020202020204"/>
                  </a:rPr>
                  <a:t>几根小杆子转着连在一起，一动全都联动，就是连杆机构，生活里到处都有～不用费大力气，就能把上下摆、前后推的动作，换成别的动作，帮我们轻松做事。</a:t>
                </a:r>
                <a:endParaRPr lang="zh-CN" altLang="en-US" sz="1600" kern="0" dirty="0">
                  <a:solidFill>
                    <a:srgbClr val="262626"/>
                  </a:solidFill>
                  <a:effectLst/>
                  <a:latin typeface="Times New Roman" panose="02020603050405020304" charset="0"/>
                  <a:ea typeface="宋体" panose="02010600030101010101" pitchFamily="2" charset="-122"/>
                  <a:cs typeface="Arial" panose="020B0604020202020204"/>
                  <a:sym typeface="Arial" panose="020B0604020202020204"/>
                </a:endParaRPr>
              </a:p>
            </p:txBody>
          </p:sp>
        </p:grpSp>
        <p:pic>
          <p:nvPicPr>
            <p:cNvPr id="19" name="图片 18" descr="老师-书写笔"/>
            <p:cNvPicPr>
              <a:picLocks noChangeAspect="1"/>
            </p:cNvPicPr>
            <p:nvPr/>
          </p:nvPicPr>
          <p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805" y="7480"/>
              <a:ext cx="1440" cy="144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22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生活中的连杆机构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762000" y="1651000"/>
            <a:ext cx="3556000" cy="3556000"/>
          </a:xfrm>
          <a:prstGeom prst="roundRect">
            <a:avLst>
              <a:gd name="adj" fmla="val 7142"/>
            </a:avLst>
          </a:prstGeom>
          <a:noFill/>
          <a:ln w="38100" cap="flat" cmpd="sng">
            <a:solidFill>
              <a:srgbClr val="7030A0">
                <a:alpha val="40000"/>
              </a:srgbClr>
            </a:solidFill>
            <a:prstDash val="solid"/>
            <a:round/>
          </a:ln>
          <a:effectLst>
            <a:outerShdw blurRad="203200" dist="76200" dir="2700000" algn="tl" rotWithShape="0">
              <a:srgbClr val="F472B6">
                <a:alpha val="25000"/>
              </a:srgbClr>
            </a:outerShdw>
          </a:effectLst>
        </p:spPr>
      </p:pic>
      <p:sp>
        <p:nvSpPr>
          <p:cNvPr id="5" name="AutoShape 5"/>
          <p:cNvSpPr/>
          <p:nvPr/>
        </p:nvSpPr>
        <p:spPr>
          <a:xfrm>
            <a:off x="762000" y="5334000"/>
            <a:ext cx="3556000" cy="825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9D174D">
                    <a:alpha val="80000"/>
                  </a:srgbClr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看！挖掘机的机械臂就是</a:t>
            </a:r>
            <a:br>
              <a:rPr lang="en-US" sz="1400" b="0" i="0" u="none" strike="noStrike" kern="0">
                <a:solidFill>
                  <a:srgbClr val="9D174D">
                    <a:alpha val="80000"/>
                  </a:srgbClr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 kern="0">
                <a:solidFill>
                  <a:srgbClr val="9D174D">
                    <a:alpha val="80000"/>
                  </a:srgbClr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连杆机构最直观的应用案例～</a:t>
            </a:r>
            <a:endParaRPr lang="en-US" sz="1400" b="0" i="0" u="none" strike="noStrike" kern="0">
              <a:solidFill>
                <a:srgbClr val="9D174D">
                  <a:alpha val="80000"/>
                </a:srgbClr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4826000" y="1651000"/>
            <a:ext cx="3365500" cy="1841500"/>
          </a:xfrm>
          <a:prstGeom prst="roundRect">
            <a:avLst>
              <a:gd name="adj" fmla="val 8275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7030A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016500" y="1841500"/>
            <a:ext cx="355600" cy="355600"/>
          </a:xfrm>
          <a:prstGeom prst="rect">
            <a:avLst/>
          </a:prstGeom>
        </p:spPr>
      </p:pic>
      <p:sp>
        <p:nvSpPr>
          <p:cNvPr id="8" name="AutoShape 8"/>
          <p:cNvSpPr/>
          <p:nvPr/>
        </p:nvSpPr>
        <p:spPr>
          <a:xfrm>
            <a:off x="5461000" y="1841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BE185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汽车雨刮器</a:t>
            </a:r>
            <a:endParaRPr lang="en-US" sz="1800" b="1" i="0" u="none" strike="noStrike" kern="0">
              <a:solidFill>
                <a:srgbClr val="BE185D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9"/>
          <p:cNvSpPr/>
          <p:nvPr/>
        </p:nvSpPr>
        <p:spPr>
          <a:xfrm>
            <a:off x="5016500" y="2311400"/>
            <a:ext cx="298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电机带动连杆机构，让雨刮臂做往复摆动，高效刮除雨水，是雨天行车安全的重要保障。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8318500" y="1651000"/>
            <a:ext cx="3365500" cy="1841500"/>
          </a:xfrm>
          <a:prstGeom prst="roundRect">
            <a:avLst>
              <a:gd name="adj" fmla="val 8275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7030A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Pictur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509000" y="1841500"/>
            <a:ext cx="355600" cy="355600"/>
          </a:xfrm>
          <a:prstGeom prst="rect">
            <a:avLst/>
          </a:prstGeom>
        </p:spPr>
      </p:pic>
      <p:sp>
        <p:nvSpPr>
          <p:cNvPr id="12" name="AutoShape 12"/>
          <p:cNvSpPr/>
          <p:nvPr/>
        </p:nvSpPr>
        <p:spPr>
          <a:xfrm>
            <a:off x="8953500" y="1841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BE185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缝纫机的踏板</a:t>
            </a:r>
            <a:endParaRPr lang="en-US" sz="1800" b="1" i="0" u="none" strike="noStrike" kern="0">
              <a:solidFill>
                <a:srgbClr val="BE185D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3"/>
          <p:cNvSpPr/>
          <p:nvPr/>
        </p:nvSpPr>
        <p:spPr>
          <a:xfrm>
            <a:off x="8509000" y="2311400"/>
            <a:ext cx="298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通过脚踩踏板（摇杆），利用连杆将往复的直线运动转化为轮子的圆周运动，驱动缝纫机工作。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4826000" y="3810000"/>
            <a:ext cx="3365500" cy="1841500"/>
          </a:xfrm>
          <a:prstGeom prst="roundRect">
            <a:avLst>
              <a:gd name="adj" fmla="val 8275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7030A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016500" y="4000500"/>
            <a:ext cx="355600" cy="355600"/>
          </a:xfrm>
          <a:prstGeom prst="rect">
            <a:avLst/>
          </a:prstGeom>
        </p:spPr>
      </p:pic>
      <p:sp>
        <p:nvSpPr>
          <p:cNvPr id="16" name="AutoShape 16"/>
          <p:cNvSpPr/>
          <p:nvPr/>
        </p:nvSpPr>
        <p:spPr>
          <a:xfrm>
            <a:off x="5461000" y="4000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BE185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折叠家具与门</a:t>
            </a:r>
            <a:endParaRPr lang="en-US" sz="1800" b="1" i="0" u="none" strike="noStrike" kern="0">
              <a:solidFill>
                <a:srgbClr val="BE185D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7"/>
          <p:cNvSpPr/>
          <p:nvPr/>
        </p:nvSpPr>
        <p:spPr>
          <a:xfrm>
            <a:off x="5016500" y="4470400"/>
            <a:ext cx="298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利用连杆的转动和伸缩特性，实现椅子、桌子或屏风的灵活折叠，不仅方便收纳，还节省空间。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8"/>
          <p:cNvSpPr/>
          <p:nvPr/>
        </p:nvSpPr>
        <p:spPr>
          <a:xfrm>
            <a:off x="8318500" y="3810000"/>
            <a:ext cx="3365500" cy="1841500"/>
          </a:xfrm>
          <a:prstGeom prst="roundRect">
            <a:avLst>
              <a:gd name="adj" fmla="val 8275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7030A0">
                <a:alpha val="2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9" name="Picture 19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509000" y="4000500"/>
            <a:ext cx="355600" cy="355600"/>
          </a:xfrm>
          <a:prstGeom prst="rect">
            <a:avLst/>
          </a:prstGeom>
        </p:spPr>
      </p:pic>
      <p:sp>
        <p:nvSpPr>
          <p:cNvPr id="20" name="AutoShape 20"/>
          <p:cNvSpPr/>
          <p:nvPr/>
        </p:nvSpPr>
        <p:spPr>
          <a:xfrm>
            <a:off x="8953500" y="4000500"/>
            <a:ext cx="2667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BE185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机械传动的智慧</a:t>
            </a:r>
            <a:endParaRPr lang="en-US" sz="1800" b="1" i="0" u="none" strike="noStrike" kern="0">
              <a:solidFill>
                <a:srgbClr val="BE185D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8509000" y="4470400"/>
            <a:ext cx="29845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连杆机构是机械设计的基础，能将旋转、摆动等运动形式自由转换，广泛应用于自动化生产与工程器械中。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5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揭秘机械魔法（二）：齿轮减速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" name="AutoShape 4"/>
          <p:cNvSpPr/>
          <p:nvPr/>
        </p:nvSpPr>
        <p:spPr>
          <a:xfrm>
            <a:off x="698500" y="1714500"/>
            <a:ext cx="4445000" cy="2921000"/>
          </a:xfrm>
          <a:prstGeom prst="roundRect">
            <a:avLst>
              <a:gd name="adj" fmla="val 6521"/>
            </a:avLst>
          </a:prstGeom>
          <a:solidFill>
            <a:srgbClr val="FFFFFF">
              <a:alpha val="40000"/>
            </a:srgbClr>
          </a:solidFill>
          <a:ln w="12700" cap="flat" cmpd="sng">
            <a:solidFill>
              <a:srgbClr val="FFFFFF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698500" y="4953000"/>
            <a:ext cx="4445000" cy="1016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ctr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就像钟表里精密的齿轮组一样，</a:t>
            </a:r>
            <a:b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</a:b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通过巧妙的大小配合，让动力传递既稳定又有力！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5588000" y="1778000"/>
            <a:ext cx="5842000" cy="1968500"/>
          </a:xfrm>
          <a:prstGeom prst="roundRect">
            <a:avLst>
              <a:gd name="adj" fmla="val 7741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A78BFA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816600" y="2006600"/>
            <a:ext cx="355600" cy="355600"/>
          </a:xfrm>
          <a:prstGeom prst="rect">
            <a:avLst/>
          </a:prstGeom>
        </p:spPr>
      </p:pic>
      <p:sp>
        <p:nvSpPr>
          <p:cNvPr id="9" name="AutoShape 9"/>
          <p:cNvSpPr/>
          <p:nvPr/>
        </p:nvSpPr>
        <p:spPr>
          <a:xfrm>
            <a:off x="6299200" y="1981200"/>
            <a:ext cx="495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6D28D9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01 为什么要给电机“降速”？</a:t>
            </a:r>
            <a:endParaRPr lang="en-US" sz="1800" b="1" i="0" u="none" strike="noStrike" kern="0">
              <a:solidFill>
                <a:srgbClr val="6D28D9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10"/>
          <p:cNvSpPr/>
          <p:nvPr/>
        </p:nvSpPr>
        <p:spPr>
          <a:xfrm>
            <a:off x="5816600" y="2540000"/>
            <a:ext cx="5397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电机转得太快会让旋转木马“飞”起来，既危险又没法好好玩。我们需要让它慢下来，转得稳稳当当、慢慢悠悠的，这样才安全又有趣，还能让机械运转更平稳。</a:t>
            </a:r>
            <a:endParaRPr lang="en-US" sz="16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5588000" y="4127500"/>
            <a:ext cx="5842000" cy="1968500"/>
          </a:xfrm>
          <a:prstGeom prst="roundRect">
            <a:avLst>
              <a:gd name="adj" fmla="val 7741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A78BFA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2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816600" y="4356100"/>
            <a:ext cx="355600" cy="355600"/>
          </a:xfrm>
          <a:prstGeom prst="rect">
            <a:avLst/>
          </a:prstGeom>
        </p:spPr>
      </p:pic>
      <p:sp>
        <p:nvSpPr>
          <p:cNvPr id="13" name="AutoShape 13"/>
          <p:cNvSpPr/>
          <p:nvPr/>
        </p:nvSpPr>
        <p:spPr>
          <a:xfrm>
            <a:off x="6299200" y="4330700"/>
            <a:ext cx="4953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6D28D9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02 神奇的齿轮减速魔法</a:t>
            </a:r>
            <a:endParaRPr lang="en-US" sz="1800" b="1" i="0" u="none" strike="noStrike" kern="0">
              <a:solidFill>
                <a:srgbClr val="6D28D9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4"/>
          <p:cNvSpPr/>
          <p:nvPr/>
        </p:nvSpPr>
        <p:spPr>
          <a:xfrm>
            <a:off x="5816600" y="4889500"/>
            <a:ext cx="5397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核心就是</a:t>
            </a:r>
            <a:r>
              <a:rPr lang="en-US" sz="1600" b="1" i="0" u="none" strike="noStrike" kern="0">
                <a:solidFill>
                  <a:srgbClr val="7C3AE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“小齿轮带动大齿轮”</a:t>
            </a:r>
            <a:r>
              <a:rPr lang="en-US" sz="16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！就像骑自行车爬坡挂“低速挡”，小齿轮要转很多圈，大齿轮才慢悠悠转一圈。虽然速度变慢了，但力气却变大了，能轻松带动更重的东西。</a:t>
            </a:r>
            <a:endParaRPr lang="en-US" sz="16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5" name="图片 14" descr="齿轮传动装置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9"/>
          <a:stretch>
            <a:fillRect/>
          </a:stretch>
        </p:blipFill>
        <p:spPr>
          <a:xfrm>
            <a:off x="1344295" y="1778000"/>
            <a:ext cx="3355975" cy="33559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975;p75"/>
          <p:cNvSpPr/>
          <p:nvPr/>
        </p:nvSpPr>
        <p:spPr>
          <a:xfrm>
            <a:off x="9552305" y="529590"/>
            <a:ext cx="410845" cy="411480"/>
          </a:xfrm>
          <a:custGeom>
            <a:avLst/>
            <a:gdLst/>
            <a:ahLst/>
            <a:cxnLst/>
            <a:rect l="l" t="t" r="r" b="b"/>
            <a:pathLst>
              <a:path w="915" h="916" extrusionOk="0">
                <a:moveTo>
                  <a:pt x="845" y="212"/>
                </a:moveTo>
                <a:lnTo>
                  <a:pt x="900" y="186"/>
                </a:lnTo>
                <a:cubicBezTo>
                  <a:pt x="914" y="179"/>
                  <a:pt x="919" y="163"/>
                  <a:pt x="912" y="150"/>
                </a:cubicBezTo>
                <a:cubicBezTo>
                  <a:pt x="906" y="136"/>
                  <a:pt x="890" y="131"/>
                  <a:pt x="876" y="137"/>
                </a:cubicBezTo>
                <a:lnTo>
                  <a:pt x="821" y="164"/>
                </a:lnTo>
                <a:cubicBezTo>
                  <a:pt x="808" y="171"/>
                  <a:pt x="802" y="187"/>
                  <a:pt x="809" y="200"/>
                </a:cubicBezTo>
                <a:cubicBezTo>
                  <a:pt x="816" y="213"/>
                  <a:pt x="832" y="219"/>
                  <a:pt x="845" y="212"/>
                </a:cubicBezTo>
                <a:moveTo>
                  <a:pt x="55" y="322"/>
                </a:moveTo>
                <a:cubicBezTo>
                  <a:pt x="69" y="322"/>
                  <a:pt x="81" y="311"/>
                  <a:pt x="82" y="297"/>
                </a:cubicBezTo>
                <a:cubicBezTo>
                  <a:pt x="84" y="281"/>
                  <a:pt x="71" y="268"/>
                  <a:pt x="56" y="268"/>
                </a:cubicBezTo>
                <a:lnTo>
                  <a:pt x="28" y="268"/>
                </a:lnTo>
                <a:cubicBezTo>
                  <a:pt x="14" y="268"/>
                  <a:pt x="1" y="279"/>
                  <a:pt x="0" y="293"/>
                </a:cubicBezTo>
                <a:cubicBezTo>
                  <a:pt x="-1" y="309"/>
                  <a:pt x="11" y="322"/>
                  <a:pt x="27" y="322"/>
                </a:cubicBezTo>
                <a:lnTo>
                  <a:pt x="55" y="322"/>
                </a:lnTo>
                <a:moveTo>
                  <a:pt x="70" y="379"/>
                </a:moveTo>
                <a:lnTo>
                  <a:pt x="15" y="406"/>
                </a:lnTo>
                <a:cubicBezTo>
                  <a:pt x="2" y="412"/>
                  <a:pt x="-4" y="428"/>
                  <a:pt x="3" y="442"/>
                </a:cubicBezTo>
                <a:cubicBezTo>
                  <a:pt x="9" y="455"/>
                  <a:pt x="26" y="460"/>
                  <a:pt x="39" y="454"/>
                </a:cubicBezTo>
                <a:lnTo>
                  <a:pt x="94" y="427"/>
                </a:lnTo>
                <a:cubicBezTo>
                  <a:pt x="108" y="420"/>
                  <a:pt x="113" y="404"/>
                  <a:pt x="106" y="391"/>
                </a:cubicBezTo>
                <a:cubicBezTo>
                  <a:pt x="100" y="378"/>
                  <a:pt x="84" y="372"/>
                  <a:pt x="70" y="379"/>
                </a:cubicBezTo>
                <a:moveTo>
                  <a:pt x="861" y="268"/>
                </a:moveTo>
                <a:cubicBezTo>
                  <a:pt x="847" y="268"/>
                  <a:pt x="834" y="279"/>
                  <a:pt x="833" y="293"/>
                </a:cubicBezTo>
                <a:cubicBezTo>
                  <a:pt x="832" y="309"/>
                  <a:pt x="844" y="322"/>
                  <a:pt x="860" y="322"/>
                </a:cubicBezTo>
                <a:lnTo>
                  <a:pt x="887" y="322"/>
                </a:lnTo>
                <a:cubicBezTo>
                  <a:pt x="901" y="322"/>
                  <a:pt x="914" y="311"/>
                  <a:pt x="915" y="297"/>
                </a:cubicBezTo>
                <a:cubicBezTo>
                  <a:pt x="916" y="281"/>
                  <a:pt x="904" y="268"/>
                  <a:pt x="888" y="268"/>
                </a:cubicBezTo>
                <a:lnTo>
                  <a:pt x="861" y="268"/>
                </a:lnTo>
                <a:moveTo>
                  <a:pt x="270" y="728"/>
                </a:moveTo>
                <a:cubicBezTo>
                  <a:pt x="270" y="763"/>
                  <a:pt x="293" y="792"/>
                  <a:pt x="324" y="803"/>
                </a:cubicBezTo>
                <a:lnTo>
                  <a:pt x="324" y="836"/>
                </a:lnTo>
                <a:cubicBezTo>
                  <a:pt x="324" y="880"/>
                  <a:pt x="360" y="916"/>
                  <a:pt x="404" y="916"/>
                </a:cubicBezTo>
                <a:lnTo>
                  <a:pt x="512" y="916"/>
                </a:lnTo>
                <a:cubicBezTo>
                  <a:pt x="556" y="916"/>
                  <a:pt x="592" y="880"/>
                  <a:pt x="592" y="836"/>
                </a:cubicBezTo>
                <a:lnTo>
                  <a:pt x="592" y="803"/>
                </a:lnTo>
                <a:cubicBezTo>
                  <a:pt x="623" y="792"/>
                  <a:pt x="646" y="763"/>
                  <a:pt x="646" y="728"/>
                </a:cubicBezTo>
                <a:lnTo>
                  <a:pt x="646" y="697"/>
                </a:lnTo>
                <a:lnTo>
                  <a:pt x="270" y="697"/>
                </a:lnTo>
                <a:lnTo>
                  <a:pt x="270" y="728"/>
                </a:lnTo>
                <a:moveTo>
                  <a:pt x="775" y="209"/>
                </a:moveTo>
                <a:cubicBezTo>
                  <a:pt x="707" y="129"/>
                  <a:pt x="587" y="155"/>
                  <a:pt x="592" y="247"/>
                </a:cubicBezTo>
                <a:cubicBezTo>
                  <a:pt x="593" y="252"/>
                  <a:pt x="591" y="256"/>
                  <a:pt x="587" y="259"/>
                </a:cubicBezTo>
                <a:cubicBezTo>
                  <a:pt x="565" y="279"/>
                  <a:pt x="538" y="263"/>
                  <a:pt x="538" y="241"/>
                </a:cubicBezTo>
                <a:cubicBezTo>
                  <a:pt x="538" y="194"/>
                  <a:pt x="563" y="150"/>
                  <a:pt x="604" y="126"/>
                </a:cubicBezTo>
                <a:cubicBezTo>
                  <a:pt x="631" y="110"/>
                  <a:pt x="661" y="106"/>
                  <a:pt x="691" y="110"/>
                </a:cubicBezTo>
                <a:cubicBezTo>
                  <a:pt x="676" y="61"/>
                  <a:pt x="635" y="22"/>
                  <a:pt x="586" y="7"/>
                </a:cubicBezTo>
                <a:cubicBezTo>
                  <a:pt x="552" y="-3"/>
                  <a:pt x="517" y="-2"/>
                  <a:pt x="485" y="10"/>
                </a:cubicBezTo>
                <a:lnTo>
                  <a:pt x="485" y="644"/>
                </a:lnTo>
                <a:lnTo>
                  <a:pt x="646" y="644"/>
                </a:lnTo>
                <a:lnTo>
                  <a:pt x="646" y="629"/>
                </a:lnTo>
                <a:cubicBezTo>
                  <a:pt x="678" y="610"/>
                  <a:pt x="699" y="575"/>
                  <a:pt x="699" y="536"/>
                </a:cubicBezTo>
                <a:cubicBezTo>
                  <a:pt x="699" y="532"/>
                  <a:pt x="699" y="527"/>
                  <a:pt x="698" y="522"/>
                </a:cubicBezTo>
                <a:cubicBezTo>
                  <a:pt x="780" y="476"/>
                  <a:pt x="772" y="341"/>
                  <a:pt x="659" y="384"/>
                </a:cubicBezTo>
                <a:cubicBezTo>
                  <a:pt x="645" y="389"/>
                  <a:pt x="639" y="405"/>
                  <a:pt x="644" y="419"/>
                </a:cubicBezTo>
                <a:cubicBezTo>
                  <a:pt x="653" y="445"/>
                  <a:pt x="623" y="469"/>
                  <a:pt x="598" y="447"/>
                </a:cubicBezTo>
                <a:cubicBezTo>
                  <a:pt x="594" y="445"/>
                  <a:pt x="593" y="441"/>
                  <a:pt x="592" y="437"/>
                </a:cubicBezTo>
                <a:cubicBezTo>
                  <a:pt x="588" y="374"/>
                  <a:pt x="637" y="322"/>
                  <a:pt x="699" y="322"/>
                </a:cubicBezTo>
                <a:cubicBezTo>
                  <a:pt x="735" y="322"/>
                  <a:pt x="766" y="339"/>
                  <a:pt x="785" y="365"/>
                </a:cubicBezTo>
                <a:cubicBezTo>
                  <a:pt x="798" y="344"/>
                  <a:pt x="806" y="320"/>
                  <a:pt x="806" y="295"/>
                </a:cubicBezTo>
                <a:cubicBezTo>
                  <a:pt x="807" y="262"/>
                  <a:pt x="795" y="232"/>
                  <a:pt x="775" y="209"/>
                </a:cubicBezTo>
                <a:moveTo>
                  <a:pt x="900" y="406"/>
                </a:moveTo>
                <a:lnTo>
                  <a:pt x="845" y="379"/>
                </a:lnTo>
                <a:cubicBezTo>
                  <a:pt x="832" y="372"/>
                  <a:pt x="816" y="378"/>
                  <a:pt x="809" y="391"/>
                </a:cubicBezTo>
                <a:cubicBezTo>
                  <a:pt x="802" y="404"/>
                  <a:pt x="808" y="420"/>
                  <a:pt x="821" y="427"/>
                </a:cubicBezTo>
                <a:lnTo>
                  <a:pt x="876" y="454"/>
                </a:lnTo>
                <a:cubicBezTo>
                  <a:pt x="890" y="460"/>
                  <a:pt x="906" y="455"/>
                  <a:pt x="912" y="442"/>
                </a:cubicBezTo>
                <a:cubicBezTo>
                  <a:pt x="919" y="428"/>
                  <a:pt x="914" y="412"/>
                  <a:pt x="900" y="406"/>
                </a:cubicBezTo>
                <a:moveTo>
                  <a:pt x="270" y="644"/>
                </a:moveTo>
                <a:lnTo>
                  <a:pt x="431" y="644"/>
                </a:lnTo>
                <a:lnTo>
                  <a:pt x="431" y="10"/>
                </a:lnTo>
                <a:cubicBezTo>
                  <a:pt x="399" y="-2"/>
                  <a:pt x="364" y="-3"/>
                  <a:pt x="330" y="7"/>
                </a:cubicBezTo>
                <a:cubicBezTo>
                  <a:pt x="281" y="22"/>
                  <a:pt x="241" y="61"/>
                  <a:pt x="225" y="110"/>
                </a:cubicBezTo>
                <a:cubicBezTo>
                  <a:pt x="255" y="106"/>
                  <a:pt x="285" y="110"/>
                  <a:pt x="312" y="126"/>
                </a:cubicBezTo>
                <a:cubicBezTo>
                  <a:pt x="352" y="150"/>
                  <a:pt x="377" y="194"/>
                  <a:pt x="378" y="240"/>
                </a:cubicBezTo>
                <a:cubicBezTo>
                  <a:pt x="378" y="253"/>
                  <a:pt x="367" y="266"/>
                  <a:pt x="355" y="268"/>
                </a:cubicBezTo>
                <a:cubicBezTo>
                  <a:pt x="338" y="270"/>
                  <a:pt x="324" y="258"/>
                  <a:pt x="324" y="241"/>
                </a:cubicBezTo>
                <a:cubicBezTo>
                  <a:pt x="324" y="154"/>
                  <a:pt x="207" y="131"/>
                  <a:pt x="141" y="209"/>
                </a:cubicBezTo>
                <a:cubicBezTo>
                  <a:pt x="121" y="232"/>
                  <a:pt x="109" y="262"/>
                  <a:pt x="109" y="295"/>
                </a:cubicBezTo>
                <a:cubicBezTo>
                  <a:pt x="109" y="321"/>
                  <a:pt x="118" y="345"/>
                  <a:pt x="131" y="366"/>
                </a:cubicBezTo>
                <a:cubicBezTo>
                  <a:pt x="150" y="339"/>
                  <a:pt x="181" y="322"/>
                  <a:pt x="217" y="322"/>
                </a:cubicBezTo>
                <a:cubicBezTo>
                  <a:pt x="275" y="322"/>
                  <a:pt x="323" y="370"/>
                  <a:pt x="324" y="428"/>
                </a:cubicBezTo>
                <a:cubicBezTo>
                  <a:pt x="324" y="442"/>
                  <a:pt x="313" y="455"/>
                  <a:pt x="299" y="456"/>
                </a:cubicBezTo>
                <a:cubicBezTo>
                  <a:pt x="283" y="457"/>
                  <a:pt x="270" y="445"/>
                  <a:pt x="270" y="429"/>
                </a:cubicBezTo>
                <a:cubicBezTo>
                  <a:pt x="270" y="402"/>
                  <a:pt x="251" y="378"/>
                  <a:pt x="225" y="376"/>
                </a:cubicBezTo>
                <a:cubicBezTo>
                  <a:pt x="144" y="368"/>
                  <a:pt x="144" y="481"/>
                  <a:pt x="218" y="522"/>
                </a:cubicBezTo>
                <a:cubicBezTo>
                  <a:pt x="217" y="527"/>
                  <a:pt x="217" y="531"/>
                  <a:pt x="217" y="536"/>
                </a:cubicBezTo>
                <a:cubicBezTo>
                  <a:pt x="217" y="575"/>
                  <a:pt x="238" y="610"/>
                  <a:pt x="270" y="629"/>
                </a:cubicBezTo>
                <a:lnTo>
                  <a:pt x="270" y="644"/>
                </a:lnTo>
                <a:moveTo>
                  <a:pt x="94" y="164"/>
                </a:moveTo>
                <a:lnTo>
                  <a:pt x="39" y="138"/>
                </a:lnTo>
                <a:cubicBezTo>
                  <a:pt x="26" y="131"/>
                  <a:pt x="10" y="136"/>
                  <a:pt x="3" y="150"/>
                </a:cubicBezTo>
                <a:cubicBezTo>
                  <a:pt x="-4" y="163"/>
                  <a:pt x="2" y="179"/>
                  <a:pt x="15" y="186"/>
                </a:cubicBezTo>
                <a:lnTo>
                  <a:pt x="70" y="212"/>
                </a:lnTo>
                <a:cubicBezTo>
                  <a:pt x="84" y="219"/>
                  <a:pt x="100" y="214"/>
                  <a:pt x="106" y="200"/>
                </a:cubicBezTo>
                <a:cubicBezTo>
                  <a:pt x="113" y="187"/>
                  <a:pt x="107" y="171"/>
                  <a:pt x="94" y="164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学习新知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20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生活中的齿轮减速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" name="AutoShape 4"/>
          <p:cNvSpPr/>
          <p:nvPr/>
        </p:nvSpPr>
        <p:spPr>
          <a:xfrm>
            <a:off x="762000" y="16510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16000" y="1905000"/>
            <a:ext cx="457200" cy="457200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1587500" y="1930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精密计时 · 钟表齿轮</a:t>
            </a:r>
            <a:endParaRPr lang="en-US" sz="1800" b="1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7"/>
          <p:cNvSpPr/>
          <p:nvPr/>
        </p:nvSpPr>
        <p:spPr>
          <a:xfrm>
            <a:off x="1016000" y="2476500"/>
            <a:ext cx="4762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内部搭载一套极其精密的齿轮组，将发条释放的快速动力逐级减速，从而带动指针以恒定的速度慢慢转动，实现精准的时间计量。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8"/>
          <p:cNvSpPr/>
          <p:nvPr/>
        </p:nvSpPr>
        <p:spPr>
          <a:xfrm>
            <a:off x="6286500" y="16510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9" name="Picture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540500" y="1905000"/>
            <a:ext cx="457200" cy="457200"/>
          </a:xfrm>
          <a:prstGeom prst="rect">
            <a:avLst/>
          </a:prstGeom>
        </p:spPr>
      </p:pic>
      <p:sp>
        <p:nvSpPr>
          <p:cNvPr id="10" name="AutoShape 10"/>
          <p:cNvSpPr/>
          <p:nvPr/>
        </p:nvSpPr>
        <p:spPr>
          <a:xfrm>
            <a:off x="7112000" y="1930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省力搅拌 · 打蛋器原理</a:t>
            </a:r>
            <a:endParaRPr lang="en-US" sz="1800" b="1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1"/>
          <p:cNvSpPr/>
          <p:nvPr/>
        </p:nvSpPr>
        <p:spPr>
          <a:xfrm>
            <a:off x="6540500" y="2476500"/>
            <a:ext cx="4762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摇动手柄带动小齿轮高速转动，通过内部啮合的大齿轮将转速降低、扭矩放大，从而让搅拌头以合适的速度和力量轻松搅打食材。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12"/>
          <p:cNvSpPr/>
          <p:nvPr/>
        </p:nvSpPr>
        <p:spPr>
          <a:xfrm>
            <a:off x="762000" y="40640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" name="Picture 1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4318000"/>
            <a:ext cx="457200" cy="457200"/>
          </a:xfrm>
          <a:prstGeom prst="rect">
            <a:avLst/>
          </a:prstGeom>
        </p:spPr>
      </p:pic>
      <p:sp>
        <p:nvSpPr>
          <p:cNvPr id="14" name="AutoShape 14"/>
          <p:cNvSpPr/>
          <p:nvPr/>
        </p:nvSpPr>
        <p:spPr>
          <a:xfrm>
            <a:off x="1587500" y="4343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变速核心 · 汽车变速箱</a:t>
            </a:r>
            <a:endParaRPr lang="en-US" sz="1800" b="1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5"/>
          <p:cNvSpPr/>
          <p:nvPr/>
        </p:nvSpPr>
        <p:spPr>
          <a:xfrm>
            <a:off x="1016000" y="4889500"/>
            <a:ext cx="4762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这是齿轮减速最典型的应用，通过切换不同大小的齿轮组合来改变传动比，从而实现汽车的平稳起步、加速、减速以及倒车功能。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6"/>
          <p:cNvSpPr/>
          <p:nvPr/>
        </p:nvSpPr>
        <p:spPr>
          <a:xfrm>
            <a:off x="6286500" y="4064000"/>
            <a:ext cx="5270500" cy="2095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7" name="Picture 1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540500" y="4318000"/>
            <a:ext cx="457200" cy="457200"/>
          </a:xfrm>
          <a:prstGeom prst="rect">
            <a:avLst/>
          </a:prstGeom>
        </p:spPr>
      </p:pic>
      <p:sp>
        <p:nvSpPr>
          <p:cNvPr id="18" name="AutoShape 18"/>
          <p:cNvSpPr/>
          <p:nvPr/>
        </p:nvSpPr>
        <p:spPr>
          <a:xfrm>
            <a:off x="7112000" y="4343400"/>
            <a:ext cx="4191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1F293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强力驱动 · 电动卷闸门</a:t>
            </a:r>
            <a:endParaRPr lang="en-US" sz="1800" b="1" i="0" u="none" strike="noStrike" kern="0">
              <a:solidFill>
                <a:srgbClr val="1F293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9"/>
          <p:cNvSpPr/>
          <p:nvPr/>
        </p:nvSpPr>
        <p:spPr>
          <a:xfrm>
            <a:off x="6540500" y="4889500"/>
            <a:ext cx="47625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电机转速快但力量小，通过齿轮减速箱可以有效降低转速并大幅提升输出扭矩，从而产生足够的力量来轻松卷起厚重的金属闸门。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24" name="图片 23" descr="Simple Clock Mechanism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4008120" y="1701165"/>
            <a:ext cx="1709420" cy="961390"/>
          </a:xfrm>
          <a:prstGeom prst="rect">
            <a:avLst/>
          </a:prstGeom>
        </p:spPr>
      </p:pic>
      <p:pic>
        <p:nvPicPr>
          <p:cNvPr id="21" name="图片 20" descr="电动打蛋器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/>
          <a:stretch>
            <a:fillRect/>
          </a:stretch>
        </p:blipFill>
        <p:spPr>
          <a:xfrm rot="20400000">
            <a:off x="9598025" y="1772920"/>
            <a:ext cx="1412240" cy="941070"/>
          </a:xfrm>
          <a:prstGeom prst="rect">
            <a:avLst/>
          </a:prstGeom>
        </p:spPr>
      </p:pic>
      <p:pic>
        <p:nvPicPr>
          <p:cNvPr id="22" name="图片 21" descr="Engine components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008120" y="3860800"/>
            <a:ext cx="1693545" cy="1124585"/>
          </a:xfrm>
          <a:prstGeom prst="rect">
            <a:avLst/>
          </a:prstGeom>
        </p:spPr>
      </p:pic>
      <p:pic>
        <p:nvPicPr>
          <p:cNvPr id="23" name="图片 22" descr="卡通汽车车库"/>
          <p:cNvPicPr>
            <a:picLocks noChangeAspect="1"/>
          </p:cNvPicPr>
          <p:nvPr>
            <p:custDataLst>
              <p:tags r:id="rId18"/>
            </p:custDataLst>
          </p:nvPr>
        </p:nvPicPr>
        <p:blipFill>
          <a:blip r:embed="rId19"/>
          <a:srcRect t="22743"/>
          <a:stretch>
            <a:fillRect/>
          </a:stretch>
        </p:blipFill>
        <p:spPr>
          <a:xfrm>
            <a:off x="9767570" y="4229100"/>
            <a:ext cx="1267460" cy="6635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81;p75"/>
          <p:cNvSpPr/>
          <p:nvPr/>
        </p:nvSpPr>
        <p:spPr>
          <a:xfrm>
            <a:off x="5520055" y="1311910"/>
            <a:ext cx="1288415" cy="1288415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7455" y="2924810"/>
            <a:ext cx="7334250" cy="184785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8" name="Shape 5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4289425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设计构思</a:t>
            </a:r>
            <a:endParaRPr lang="zh-CN" altLang="en-US" sz="3600" b="1" kern="0">
              <a:solidFill>
                <a:schemeClr val="tx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2" name="Google Shape;960;p75"/>
          <p:cNvSpPr/>
          <p:nvPr/>
        </p:nvSpPr>
        <p:spPr>
          <a:xfrm>
            <a:off x="4656040" y="658976"/>
            <a:ext cx="552981" cy="618637"/>
          </a:xfrm>
          <a:custGeom>
            <a:avLst/>
            <a:gdLst/>
            <a:ahLst/>
            <a:cxnLst/>
            <a:rect l="l" t="t" r="r" b="b"/>
            <a:pathLst>
              <a:path w="817" h="914" extrusionOk="0">
                <a:moveTo>
                  <a:pt x="188" y="269"/>
                </a:moveTo>
                <a:cubicBezTo>
                  <a:pt x="173" y="269"/>
                  <a:pt x="161" y="282"/>
                  <a:pt x="161" y="296"/>
                </a:cubicBezTo>
                <a:cubicBezTo>
                  <a:pt x="161" y="311"/>
                  <a:pt x="174" y="322"/>
                  <a:pt x="188" y="322"/>
                </a:cubicBezTo>
                <a:cubicBezTo>
                  <a:pt x="203" y="322"/>
                  <a:pt x="214" y="310"/>
                  <a:pt x="214" y="296"/>
                </a:cubicBezTo>
                <a:cubicBezTo>
                  <a:pt x="214" y="281"/>
                  <a:pt x="202" y="269"/>
                  <a:pt x="188" y="269"/>
                </a:cubicBezTo>
                <a:moveTo>
                  <a:pt x="322" y="0"/>
                </a:moveTo>
                <a:cubicBezTo>
                  <a:pt x="144" y="0"/>
                  <a:pt x="0" y="146"/>
                  <a:pt x="0" y="323"/>
                </a:cubicBezTo>
                <a:cubicBezTo>
                  <a:pt x="0" y="473"/>
                  <a:pt x="102" y="603"/>
                  <a:pt x="248" y="637"/>
                </a:cubicBezTo>
                <a:lnTo>
                  <a:pt x="268" y="642"/>
                </a:lnTo>
                <a:lnTo>
                  <a:pt x="268" y="707"/>
                </a:lnTo>
                <a:cubicBezTo>
                  <a:pt x="268" y="733"/>
                  <a:pt x="288" y="756"/>
                  <a:pt x="314" y="760"/>
                </a:cubicBezTo>
                <a:lnTo>
                  <a:pt x="582" y="798"/>
                </a:lnTo>
                <a:cubicBezTo>
                  <a:pt x="616" y="803"/>
                  <a:pt x="643" y="776"/>
                  <a:pt x="643" y="745"/>
                </a:cubicBezTo>
                <a:lnTo>
                  <a:pt x="643" y="322"/>
                </a:lnTo>
                <a:cubicBezTo>
                  <a:pt x="644" y="146"/>
                  <a:pt x="499" y="0"/>
                  <a:pt x="322" y="0"/>
                </a:cubicBezTo>
                <a:moveTo>
                  <a:pt x="260" y="493"/>
                </a:moveTo>
                <a:cubicBezTo>
                  <a:pt x="265" y="498"/>
                  <a:pt x="268" y="505"/>
                  <a:pt x="268" y="512"/>
                </a:cubicBezTo>
                <a:lnTo>
                  <a:pt x="268" y="565"/>
                </a:lnTo>
                <a:cubicBezTo>
                  <a:pt x="268" y="579"/>
                  <a:pt x="258" y="591"/>
                  <a:pt x="244" y="592"/>
                </a:cubicBezTo>
                <a:cubicBezTo>
                  <a:pt x="228" y="594"/>
                  <a:pt x="215" y="581"/>
                  <a:pt x="215" y="566"/>
                </a:cubicBezTo>
                <a:lnTo>
                  <a:pt x="215" y="523"/>
                </a:lnTo>
                <a:lnTo>
                  <a:pt x="169" y="478"/>
                </a:lnTo>
                <a:cubicBezTo>
                  <a:pt x="164" y="473"/>
                  <a:pt x="161" y="466"/>
                  <a:pt x="161" y="459"/>
                </a:cubicBezTo>
                <a:lnTo>
                  <a:pt x="161" y="371"/>
                </a:lnTo>
                <a:cubicBezTo>
                  <a:pt x="128" y="360"/>
                  <a:pt x="105" y="328"/>
                  <a:pt x="107" y="290"/>
                </a:cubicBezTo>
                <a:cubicBezTo>
                  <a:pt x="110" y="251"/>
                  <a:pt x="142" y="219"/>
                  <a:pt x="182" y="216"/>
                </a:cubicBezTo>
                <a:cubicBezTo>
                  <a:pt x="229" y="212"/>
                  <a:pt x="268" y="249"/>
                  <a:pt x="268" y="296"/>
                </a:cubicBezTo>
                <a:cubicBezTo>
                  <a:pt x="268" y="331"/>
                  <a:pt x="246" y="360"/>
                  <a:pt x="215" y="371"/>
                </a:cubicBezTo>
                <a:lnTo>
                  <a:pt x="215" y="447"/>
                </a:lnTo>
                <a:lnTo>
                  <a:pt x="260" y="493"/>
                </a:lnTo>
                <a:moveTo>
                  <a:pt x="375" y="264"/>
                </a:moveTo>
                <a:lnTo>
                  <a:pt x="375" y="565"/>
                </a:lnTo>
                <a:cubicBezTo>
                  <a:pt x="375" y="579"/>
                  <a:pt x="365" y="591"/>
                  <a:pt x="351" y="592"/>
                </a:cubicBezTo>
                <a:cubicBezTo>
                  <a:pt x="335" y="594"/>
                  <a:pt x="322" y="581"/>
                  <a:pt x="322" y="566"/>
                </a:cubicBezTo>
                <a:lnTo>
                  <a:pt x="322" y="264"/>
                </a:lnTo>
                <a:cubicBezTo>
                  <a:pt x="289" y="252"/>
                  <a:pt x="266" y="220"/>
                  <a:pt x="268" y="183"/>
                </a:cubicBezTo>
                <a:cubicBezTo>
                  <a:pt x="271" y="144"/>
                  <a:pt x="303" y="112"/>
                  <a:pt x="343" y="109"/>
                </a:cubicBezTo>
                <a:cubicBezTo>
                  <a:pt x="390" y="106"/>
                  <a:pt x="429" y="143"/>
                  <a:pt x="429" y="188"/>
                </a:cubicBezTo>
                <a:cubicBezTo>
                  <a:pt x="429" y="223"/>
                  <a:pt x="407" y="253"/>
                  <a:pt x="375" y="264"/>
                </a:cubicBezTo>
                <a:moveTo>
                  <a:pt x="590" y="296"/>
                </a:moveTo>
                <a:cubicBezTo>
                  <a:pt x="590" y="331"/>
                  <a:pt x="568" y="360"/>
                  <a:pt x="536" y="371"/>
                </a:cubicBezTo>
                <a:lnTo>
                  <a:pt x="536" y="458"/>
                </a:lnTo>
                <a:cubicBezTo>
                  <a:pt x="536" y="465"/>
                  <a:pt x="533" y="472"/>
                  <a:pt x="528" y="477"/>
                </a:cubicBezTo>
                <a:lnTo>
                  <a:pt x="483" y="523"/>
                </a:lnTo>
                <a:lnTo>
                  <a:pt x="483" y="565"/>
                </a:lnTo>
                <a:cubicBezTo>
                  <a:pt x="483" y="579"/>
                  <a:pt x="472" y="591"/>
                  <a:pt x="458" y="592"/>
                </a:cubicBezTo>
                <a:cubicBezTo>
                  <a:pt x="442" y="594"/>
                  <a:pt x="429" y="581"/>
                  <a:pt x="429" y="566"/>
                </a:cubicBezTo>
                <a:lnTo>
                  <a:pt x="429" y="512"/>
                </a:lnTo>
                <a:cubicBezTo>
                  <a:pt x="429" y="505"/>
                  <a:pt x="432" y="498"/>
                  <a:pt x="437" y="493"/>
                </a:cubicBezTo>
                <a:lnTo>
                  <a:pt x="483" y="447"/>
                </a:lnTo>
                <a:lnTo>
                  <a:pt x="483" y="371"/>
                </a:lnTo>
                <a:cubicBezTo>
                  <a:pt x="450" y="360"/>
                  <a:pt x="427" y="327"/>
                  <a:pt x="429" y="290"/>
                </a:cubicBezTo>
                <a:cubicBezTo>
                  <a:pt x="432" y="250"/>
                  <a:pt x="464" y="218"/>
                  <a:pt x="504" y="216"/>
                </a:cubicBezTo>
                <a:cubicBezTo>
                  <a:pt x="551" y="212"/>
                  <a:pt x="590" y="249"/>
                  <a:pt x="590" y="296"/>
                </a:cubicBezTo>
                <a:moveTo>
                  <a:pt x="215" y="707"/>
                </a:moveTo>
                <a:lnTo>
                  <a:pt x="215" y="684"/>
                </a:lnTo>
                <a:cubicBezTo>
                  <a:pt x="175" y="673"/>
                  <a:pt x="139" y="655"/>
                  <a:pt x="107" y="633"/>
                </a:cubicBezTo>
                <a:lnTo>
                  <a:pt x="107" y="888"/>
                </a:lnTo>
                <a:cubicBezTo>
                  <a:pt x="107" y="902"/>
                  <a:pt x="119" y="914"/>
                  <a:pt x="134" y="914"/>
                </a:cubicBezTo>
                <a:lnTo>
                  <a:pt x="509" y="914"/>
                </a:lnTo>
                <a:cubicBezTo>
                  <a:pt x="524" y="914"/>
                  <a:pt x="536" y="902"/>
                  <a:pt x="536" y="888"/>
                </a:cubicBezTo>
                <a:lnTo>
                  <a:pt x="536" y="846"/>
                </a:lnTo>
                <a:lnTo>
                  <a:pt x="307" y="813"/>
                </a:lnTo>
                <a:cubicBezTo>
                  <a:pt x="254" y="806"/>
                  <a:pt x="215" y="760"/>
                  <a:pt x="215" y="707"/>
                </a:cubicBezTo>
                <a:moveTo>
                  <a:pt x="483" y="296"/>
                </a:moveTo>
                <a:cubicBezTo>
                  <a:pt x="483" y="310"/>
                  <a:pt x="495" y="322"/>
                  <a:pt x="509" y="322"/>
                </a:cubicBezTo>
                <a:cubicBezTo>
                  <a:pt x="524" y="322"/>
                  <a:pt x="536" y="311"/>
                  <a:pt x="536" y="296"/>
                </a:cubicBezTo>
                <a:cubicBezTo>
                  <a:pt x="536" y="282"/>
                  <a:pt x="524" y="269"/>
                  <a:pt x="509" y="269"/>
                </a:cubicBezTo>
                <a:cubicBezTo>
                  <a:pt x="495" y="269"/>
                  <a:pt x="483" y="281"/>
                  <a:pt x="483" y="296"/>
                </a:cubicBezTo>
                <a:moveTo>
                  <a:pt x="805" y="524"/>
                </a:moveTo>
                <a:lnTo>
                  <a:pt x="697" y="342"/>
                </a:lnTo>
                <a:lnTo>
                  <a:pt x="697" y="646"/>
                </a:lnTo>
                <a:lnTo>
                  <a:pt x="736" y="646"/>
                </a:lnTo>
                <a:cubicBezTo>
                  <a:pt x="766" y="646"/>
                  <a:pt x="792" y="631"/>
                  <a:pt x="806" y="605"/>
                </a:cubicBezTo>
                <a:cubicBezTo>
                  <a:pt x="821" y="580"/>
                  <a:pt x="821" y="550"/>
                  <a:pt x="805" y="524"/>
                </a:cubicBezTo>
                <a:moveTo>
                  <a:pt x="349" y="162"/>
                </a:moveTo>
                <a:cubicBezTo>
                  <a:pt x="334" y="162"/>
                  <a:pt x="322" y="174"/>
                  <a:pt x="322" y="188"/>
                </a:cubicBezTo>
                <a:cubicBezTo>
                  <a:pt x="322" y="203"/>
                  <a:pt x="335" y="215"/>
                  <a:pt x="349" y="215"/>
                </a:cubicBezTo>
                <a:cubicBezTo>
                  <a:pt x="364" y="215"/>
                  <a:pt x="375" y="203"/>
                  <a:pt x="375" y="188"/>
                </a:cubicBezTo>
                <a:cubicBezTo>
                  <a:pt x="375" y="174"/>
                  <a:pt x="363" y="162"/>
                  <a:pt x="349" y="162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图片 3" descr="t04765b4cd9da9c428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7940" y="2521585"/>
            <a:ext cx="2034540" cy="268097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2943225" y="1485265"/>
            <a:ext cx="630491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0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根据左侧连杆机构动图，能否设计出木马结构呢？</a:t>
            </a:r>
            <a:endParaRPr lang="zh-CN" altLang="en-US" sz="20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 descr="0ba8aa41-2b74-4c91-8f93-576f535ad78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74190" y="1772285"/>
            <a:ext cx="3622040" cy="4526280"/>
          </a:xfrm>
          <a:prstGeom prst="rect">
            <a:avLst/>
          </a:prstGeom>
        </p:spPr>
      </p:pic>
      <p:pic>
        <p:nvPicPr>
          <p:cNvPr id="10" name="图片 9" descr="69577c74-529e-4bb5-85d8-17d8e92c718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60235" y="1951990"/>
            <a:ext cx="3335020" cy="41675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4289425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模型搭建</a:t>
            </a:r>
            <a:endParaRPr lang="zh-CN" altLang="en-US" sz="3600" b="1" kern="0">
              <a:solidFill>
                <a:schemeClr val="tx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Google Shape;981;p75"/>
          <p:cNvSpPr/>
          <p:nvPr/>
        </p:nvSpPr>
        <p:spPr>
          <a:xfrm>
            <a:off x="4584065" y="659130"/>
            <a:ext cx="618490" cy="61849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6" name="图片 5" descr="APM logo 1012--01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0015" y="1988820"/>
            <a:ext cx="11722100" cy="4046220"/>
          </a:xfrm>
          <a:prstGeom prst="rect">
            <a:avLst/>
          </a:prstGeom>
        </p:spPr>
      </p:pic>
      <p:pic>
        <p:nvPicPr>
          <p:cNvPr id="2" name="Picture 4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762000" y="1651000"/>
            <a:ext cx="3048000" cy="4064000"/>
          </a:xfrm>
          <a:prstGeom prst="roundRect">
            <a:avLst>
              <a:gd name="adj" fmla="val 8333"/>
            </a:avLst>
          </a:prstGeom>
          <a:noFill/>
          <a:ln w="50800" cap="flat" cmpd="sng">
            <a:solidFill>
              <a:srgbClr val="FFFFFF">
                <a:alpha val="90000"/>
              </a:srgbClr>
            </a:solidFill>
            <a:prstDash val="solid"/>
            <a:round/>
          </a:ln>
          <a:effectLst>
            <a:outerShdw blurRad="254000" dist="127000" dir="2700000" algn="tl" rotWithShape="0">
              <a:srgbClr val="A78BFA">
                <a:alpha val="25000"/>
              </a:srgbClr>
            </a:outerShdw>
          </a:effectLst>
        </p:spPr>
      </p:pic>
      <p:sp>
        <p:nvSpPr>
          <p:cNvPr id="7" name="AutoShape 5"/>
          <p:cNvSpPr/>
          <p:nvPr/>
        </p:nvSpPr>
        <p:spPr>
          <a:xfrm>
            <a:off x="4318000" y="1651000"/>
            <a:ext cx="3556000" cy="1841500"/>
          </a:xfrm>
          <a:prstGeom prst="roundRect">
            <a:avLst>
              <a:gd name="adj" fmla="val 8275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A78BFA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508500" y="1841500"/>
            <a:ext cx="355600" cy="355600"/>
          </a:xfrm>
          <a:prstGeom prst="rect">
            <a:avLst/>
          </a:prstGeom>
        </p:spPr>
      </p:pic>
      <p:sp>
        <p:nvSpPr>
          <p:cNvPr id="10" name="AutoShape 7"/>
          <p:cNvSpPr/>
          <p:nvPr/>
        </p:nvSpPr>
        <p:spPr>
          <a:xfrm>
            <a:off x="4953000" y="18415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5B21B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01 稳固的底座</a:t>
            </a:r>
            <a:endParaRPr lang="en-US" sz="1800" b="1" i="0" u="none" strike="noStrike" kern="0">
              <a:solidFill>
                <a:srgbClr val="5B21B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8"/>
          <p:cNvSpPr/>
          <p:nvPr/>
        </p:nvSpPr>
        <p:spPr>
          <a:xfrm>
            <a:off x="4508500" y="2311400"/>
            <a:ext cx="3175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使用结构件与铝柱连接，增大与地面接触面积，从而提高</a:t>
            </a:r>
            <a:r>
              <a:rPr lang="zh-CN" altLang="en-US" sz="13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稳定性。</a:t>
            </a:r>
            <a:endParaRPr lang="zh-CN" altLang="en-US" sz="13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9"/>
          <p:cNvSpPr/>
          <p:nvPr/>
        </p:nvSpPr>
        <p:spPr>
          <a:xfrm>
            <a:off x="8064500" y="1651000"/>
            <a:ext cx="3556000" cy="1841500"/>
          </a:xfrm>
          <a:prstGeom prst="roundRect">
            <a:avLst>
              <a:gd name="adj" fmla="val 8275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A78BFA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3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55000" y="1841500"/>
            <a:ext cx="355600" cy="355600"/>
          </a:xfrm>
          <a:prstGeom prst="rect">
            <a:avLst/>
          </a:prstGeom>
        </p:spPr>
      </p:pic>
      <p:sp>
        <p:nvSpPr>
          <p:cNvPr id="14" name="AutoShape 11"/>
          <p:cNvSpPr/>
          <p:nvPr/>
        </p:nvSpPr>
        <p:spPr>
          <a:xfrm>
            <a:off x="8699500" y="18415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5B21B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02 </a:t>
            </a:r>
            <a:r>
              <a:rPr lang="zh-CN" altLang="en-US" sz="1800" b="1" i="0" u="none" strike="noStrike" kern="0">
                <a:solidFill>
                  <a:srgbClr val="5B21B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减速</a:t>
            </a:r>
            <a:r>
              <a:rPr lang="zh-CN" altLang="en-US" sz="1800" b="1" i="0" u="none" strike="noStrike" kern="0">
                <a:solidFill>
                  <a:srgbClr val="5B21B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结构</a:t>
            </a:r>
            <a:endParaRPr lang="zh-CN" altLang="en-US" sz="1800" b="1" i="0" u="none" strike="noStrike" kern="0">
              <a:solidFill>
                <a:srgbClr val="5B21B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2"/>
          <p:cNvSpPr/>
          <p:nvPr/>
        </p:nvSpPr>
        <p:spPr>
          <a:xfrm>
            <a:off x="8255000" y="2311400"/>
            <a:ext cx="3175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马达通过齿轮减速结构输出动力，既能降低旋转木马运动速度，也能起到省力作用，使旋转木马运动</a:t>
            </a:r>
            <a:r>
              <a:rPr lang="zh-CN" altLang="en-US" sz="13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更平稳。</a:t>
            </a:r>
            <a:endParaRPr lang="zh-CN" altLang="en-US" sz="13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3"/>
          <p:cNvSpPr/>
          <p:nvPr/>
        </p:nvSpPr>
        <p:spPr>
          <a:xfrm>
            <a:off x="4318000" y="3873500"/>
            <a:ext cx="3556000" cy="1841500"/>
          </a:xfrm>
          <a:prstGeom prst="roundRect">
            <a:avLst>
              <a:gd name="adj" fmla="val 8275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A78BFA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7" name="Pictur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08500" y="4064000"/>
            <a:ext cx="355600" cy="355600"/>
          </a:xfrm>
          <a:prstGeom prst="rect">
            <a:avLst/>
          </a:prstGeom>
        </p:spPr>
      </p:pic>
      <p:sp>
        <p:nvSpPr>
          <p:cNvPr id="18" name="AutoShape 15"/>
          <p:cNvSpPr/>
          <p:nvPr/>
        </p:nvSpPr>
        <p:spPr>
          <a:xfrm>
            <a:off x="4953000" y="4064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5B21B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03 可爱的木马</a:t>
            </a:r>
            <a:endParaRPr lang="en-US" sz="1800" b="1" i="0" u="none" strike="noStrike" kern="0">
              <a:solidFill>
                <a:srgbClr val="5B21B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6"/>
          <p:cNvSpPr/>
          <p:nvPr/>
        </p:nvSpPr>
        <p:spPr>
          <a:xfrm>
            <a:off x="4508500" y="4533900"/>
            <a:ext cx="3175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旋转木马随着连杆机构动运而上下摆动</a:t>
            </a:r>
            <a:r>
              <a:rPr lang="en-US" sz="13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，仿佛在云端上欢快地奔腾，童趣十足。</a:t>
            </a:r>
            <a:endParaRPr lang="en-US" sz="13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17"/>
          <p:cNvSpPr/>
          <p:nvPr/>
        </p:nvSpPr>
        <p:spPr>
          <a:xfrm>
            <a:off x="8064500" y="3873500"/>
            <a:ext cx="3556000" cy="1841500"/>
          </a:xfrm>
          <a:prstGeom prst="roundRect">
            <a:avLst>
              <a:gd name="adj" fmla="val 8275"/>
            </a:avLst>
          </a:prstGeom>
          <a:solidFill>
            <a:srgbClr val="FFFFFF">
              <a:alpha val="65000"/>
            </a:srgbClr>
          </a:solidFill>
          <a:ln w="12700" cap="flat" cmpd="sng">
            <a:solidFill>
              <a:srgbClr val="A78BFA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1" name="Picture 1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255000" y="4064000"/>
            <a:ext cx="355600" cy="355600"/>
          </a:xfrm>
          <a:prstGeom prst="rect">
            <a:avLst/>
          </a:prstGeom>
        </p:spPr>
      </p:pic>
      <p:sp>
        <p:nvSpPr>
          <p:cNvPr id="22" name="AutoShape 19"/>
          <p:cNvSpPr/>
          <p:nvPr/>
        </p:nvSpPr>
        <p:spPr>
          <a:xfrm>
            <a:off x="8699500" y="4064000"/>
            <a:ext cx="2794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5B21B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04 隐藏的连杆</a:t>
            </a:r>
            <a:endParaRPr lang="en-US" sz="1800" b="1" i="0" u="none" strike="noStrike" kern="0">
              <a:solidFill>
                <a:srgbClr val="5B21B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3" name="AutoShape 20"/>
          <p:cNvSpPr/>
          <p:nvPr/>
        </p:nvSpPr>
        <p:spPr>
          <a:xfrm>
            <a:off x="8255000" y="4533900"/>
            <a:ext cx="3175000" cy="1079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藏在</a:t>
            </a:r>
            <a:r>
              <a:rPr lang="zh-CN" altLang="en-US" sz="13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木马</a:t>
            </a:r>
            <a:r>
              <a:rPr lang="en-US" sz="13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下方的连杆机构是核心秘密，它巧妙地将旋转运动转化为上下起伏，完美模拟真实的骑乘体验。</a:t>
            </a:r>
            <a:endParaRPr lang="en-US" sz="13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pic>
        <p:nvPicPr>
          <p:cNvPr id="1" name="图片 0" descr="旋转木马"/>
          <p:cNvPicPr>
            <a:picLocks noChangeAspect="1"/>
          </p:cNvPicPr>
          <p:nvPr/>
        </p:nvPicPr>
        <p:blipFill>
          <a:blip r:embed="rId11"/>
          <a:srcRect b="7617"/>
          <a:stretch>
            <a:fillRect/>
          </a:stretch>
        </p:blipFill>
        <p:spPr>
          <a:xfrm>
            <a:off x="834390" y="1916430"/>
            <a:ext cx="2905760" cy="3580130"/>
          </a:xfrm>
          <a:prstGeom prst="round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4289425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模型搭建</a:t>
            </a:r>
            <a:endParaRPr lang="zh-CN" altLang="en-US" sz="3600" b="1" kern="0">
              <a:solidFill>
                <a:schemeClr val="tx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Google Shape;981;p75"/>
          <p:cNvSpPr/>
          <p:nvPr/>
        </p:nvSpPr>
        <p:spPr>
          <a:xfrm>
            <a:off x="4584065" y="659130"/>
            <a:ext cx="618490" cy="61849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6" name="图片 5" descr="APM logo 1012--01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770" y="1989455"/>
            <a:ext cx="11722100" cy="4046220"/>
          </a:xfrm>
          <a:prstGeom prst="rect">
            <a:avLst/>
          </a:prstGeom>
        </p:spPr>
      </p:pic>
      <p:sp>
        <p:nvSpPr>
          <p:cNvPr id="7" name="AutoShape 4"/>
          <p:cNvSpPr/>
          <p:nvPr/>
        </p:nvSpPr>
        <p:spPr>
          <a:xfrm>
            <a:off x="762000" y="1397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接下来，让我们按照清晰的步骤，一步步把散落的零件，变成承载着童心与创意的梦幻旋转木马吧！</a:t>
            </a:r>
            <a:endParaRPr lang="en-US" sz="18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8" name="AutoShape 5"/>
          <p:cNvSpPr/>
          <p:nvPr/>
        </p:nvSpPr>
        <p:spPr>
          <a:xfrm>
            <a:off x="762000" y="2286000"/>
            <a:ext cx="5270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0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6000" y="2514600"/>
            <a:ext cx="457200" cy="457200"/>
          </a:xfrm>
          <a:prstGeom prst="rect">
            <a:avLst/>
          </a:prstGeom>
        </p:spPr>
      </p:pic>
      <p:sp>
        <p:nvSpPr>
          <p:cNvPr id="11" name="AutoShape 7"/>
          <p:cNvSpPr/>
          <p:nvPr/>
        </p:nvSpPr>
        <p:spPr>
          <a:xfrm>
            <a:off x="1587500" y="25400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DB277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01 动力核心：底座与齿轮</a:t>
            </a:r>
            <a:endParaRPr lang="en-US" sz="1800" b="1" i="0" u="none" strike="noStrike" kern="0">
              <a:solidFill>
                <a:srgbClr val="DB277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2" name="AutoShape 8"/>
          <p:cNvSpPr/>
          <p:nvPr/>
        </p:nvSpPr>
        <p:spPr>
          <a:xfrm>
            <a:off x="1016000" y="3073400"/>
            <a:ext cx="4762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搭建稳固的底座框架，安装精密的齿轮减速系统。这是整个装置的“心脏”，为旋转提供持续、稳定的动力输出，保障运转的平稳与安全。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9"/>
          <p:cNvSpPr/>
          <p:nvPr/>
        </p:nvSpPr>
        <p:spPr>
          <a:xfrm>
            <a:off x="6159500" y="2286000"/>
            <a:ext cx="5270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413500" y="2514600"/>
            <a:ext cx="457200" cy="457200"/>
          </a:xfrm>
          <a:prstGeom prst="rect">
            <a:avLst/>
          </a:prstGeom>
        </p:spPr>
      </p:pic>
      <p:sp>
        <p:nvSpPr>
          <p:cNvPr id="15" name="AutoShape 11"/>
          <p:cNvSpPr/>
          <p:nvPr/>
        </p:nvSpPr>
        <p:spPr>
          <a:xfrm>
            <a:off x="6985000" y="25400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DB277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02 </a:t>
            </a:r>
            <a:r>
              <a:rPr lang="zh-CN" altLang="en-US" sz="1800" b="1" i="0" u="none" strike="noStrike" kern="0">
                <a:solidFill>
                  <a:srgbClr val="DB277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结构</a:t>
            </a:r>
            <a:r>
              <a:rPr lang="en-US" sz="1800" b="1" i="0" u="none" strike="noStrike" kern="0">
                <a:solidFill>
                  <a:srgbClr val="DB277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主体：支柱</a:t>
            </a:r>
            <a:endParaRPr lang="en-US" sz="1800" b="1" i="0" u="none" strike="noStrike" kern="0">
              <a:solidFill>
                <a:srgbClr val="DB277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2"/>
          <p:cNvSpPr/>
          <p:nvPr/>
        </p:nvSpPr>
        <p:spPr>
          <a:xfrm>
            <a:off x="6413500" y="2785745"/>
            <a:ext cx="4762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组装中心承重支柱</a:t>
            </a:r>
            <a:r>
              <a:rPr lang="zh-CN" alt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，</a:t>
            </a: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为木马提供稳定的“舞台”。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7" name="AutoShape 13"/>
          <p:cNvSpPr/>
          <p:nvPr/>
        </p:nvSpPr>
        <p:spPr>
          <a:xfrm>
            <a:off x="762000" y="4381500"/>
            <a:ext cx="5270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8" name="Pictur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16000" y="4610100"/>
            <a:ext cx="457200" cy="457200"/>
          </a:xfrm>
          <a:prstGeom prst="rect">
            <a:avLst/>
          </a:prstGeom>
        </p:spPr>
      </p:pic>
      <p:sp>
        <p:nvSpPr>
          <p:cNvPr id="19" name="AutoShape 15"/>
          <p:cNvSpPr/>
          <p:nvPr/>
        </p:nvSpPr>
        <p:spPr>
          <a:xfrm>
            <a:off x="1587500" y="4635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DB277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03 运动核心：连杆与木马</a:t>
            </a:r>
            <a:endParaRPr lang="en-US" sz="1800" b="1" i="0" u="none" strike="noStrike" kern="0">
              <a:solidFill>
                <a:srgbClr val="DB277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0" name="AutoShape 16"/>
          <p:cNvSpPr/>
          <p:nvPr/>
        </p:nvSpPr>
        <p:spPr>
          <a:xfrm>
            <a:off x="1016000" y="5168900"/>
            <a:ext cx="4762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安装曲柄连杆机构，固定木马座椅。这一步是“灵魂”所在，它将圆周运动转化为木马的上下起伏，赋予旋转木马生动的动态美感。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1" name="AutoShape 17"/>
          <p:cNvSpPr/>
          <p:nvPr/>
        </p:nvSpPr>
        <p:spPr>
          <a:xfrm>
            <a:off x="6159500" y="4381500"/>
            <a:ext cx="5270500" cy="1778000"/>
          </a:xfrm>
          <a:prstGeom prst="roundRect">
            <a:avLst>
              <a:gd name="adj" fmla="val 0"/>
            </a:avLst>
          </a:prstGeom>
          <a:solidFill>
            <a:srgbClr val="FFFFFF">
              <a:alpha val="60000"/>
            </a:srgb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2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413500" y="4610100"/>
            <a:ext cx="457200" cy="457200"/>
          </a:xfrm>
          <a:prstGeom prst="rect">
            <a:avLst/>
          </a:prstGeom>
        </p:spPr>
      </p:pic>
      <p:sp>
        <p:nvSpPr>
          <p:cNvPr id="23" name="AutoShape 19"/>
          <p:cNvSpPr/>
          <p:nvPr/>
        </p:nvSpPr>
        <p:spPr>
          <a:xfrm>
            <a:off x="6985000" y="4635500"/>
            <a:ext cx="4318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DB2777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04 梦幻收尾：装饰与完善</a:t>
            </a:r>
            <a:endParaRPr lang="en-US" sz="1800" b="1" i="0" u="none" strike="noStrike" kern="0">
              <a:solidFill>
                <a:srgbClr val="DB2777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24" name="AutoShape 20"/>
          <p:cNvSpPr/>
          <p:nvPr/>
        </p:nvSpPr>
        <p:spPr>
          <a:xfrm>
            <a:off x="6413500" y="5168900"/>
            <a:ext cx="47625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安装顶部伞盖与装饰灯串，贴上可爱的主题贴纸。最后检查所有部件的稳固性，让冰冷的零件蜕变成充满童趣与梦幻色彩的艺术品。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948" name="Shape 9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4289425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模型搭建</a:t>
            </a:r>
            <a:endParaRPr lang="zh-CN" altLang="en-US" sz="3600" b="1" kern="0">
              <a:solidFill>
                <a:schemeClr val="tx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" name="Google Shape;981;p75"/>
          <p:cNvSpPr/>
          <p:nvPr/>
        </p:nvSpPr>
        <p:spPr>
          <a:xfrm>
            <a:off x="4584065" y="659130"/>
            <a:ext cx="618490" cy="618490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133" y="327"/>
                </a:moveTo>
                <a:lnTo>
                  <a:pt x="160" y="327"/>
                </a:lnTo>
                <a:lnTo>
                  <a:pt x="160" y="380"/>
                </a:lnTo>
                <a:lnTo>
                  <a:pt x="321" y="380"/>
                </a:lnTo>
                <a:lnTo>
                  <a:pt x="321" y="327"/>
                </a:lnTo>
                <a:lnTo>
                  <a:pt x="348" y="327"/>
                </a:lnTo>
                <a:cubicBezTo>
                  <a:pt x="363" y="327"/>
                  <a:pt x="375" y="315"/>
                  <a:pt x="375" y="300"/>
                </a:cubicBezTo>
                <a:lnTo>
                  <a:pt x="375" y="135"/>
                </a:lnTo>
                <a:cubicBezTo>
                  <a:pt x="375" y="61"/>
                  <a:pt x="314" y="0"/>
                  <a:pt x="241" y="0"/>
                </a:cubicBezTo>
                <a:lnTo>
                  <a:pt x="133" y="0"/>
                </a:lnTo>
                <a:cubicBezTo>
                  <a:pt x="119" y="0"/>
                  <a:pt x="107" y="12"/>
                  <a:pt x="107" y="27"/>
                </a:cubicBezTo>
                <a:lnTo>
                  <a:pt x="107" y="300"/>
                </a:lnTo>
                <a:cubicBezTo>
                  <a:pt x="107" y="315"/>
                  <a:pt x="119" y="327"/>
                  <a:pt x="133" y="327"/>
                </a:cubicBezTo>
                <a:moveTo>
                  <a:pt x="781" y="541"/>
                </a:moveTo>
                <a:lnTo>
                  <a:pt x="428" y="541"/>
                </a:lnTo>
                <a:lnTo>
                  <a:pt x="428" y="514"/>
                </a:lnTo>
                <a:cubicBezTo>
                  <a:pt x="428" y="470"/>
                  <a:pt x="392" y="434"/>
                  <a:pt x="348" y="434"/>
                </a:cubicBezTo>
                <a:lnTo>
                  <a:pt x="134" y="434"/>
                </a:lnTo>
                <a:cubicBezTo>
                  <a:pt x="89" y="434"/>
                  <a:pt x="53" y="470"/>
                  <a:pt x="53" y="514"/>
                </a:cubicBezTo>
                <a:lnTo>
                  <a:pt x="53" y="546"/>
                </a:lnTo>
                <a:cubicBezTo>
                  <a:pt x="22" y="557"/>
                  <a:pt x="0" y="587"/>
                  <a:pt x="0" y="622"/>
                </a:cubicBezTo>
                <a:lnTo>
                  <a:pt x="0" y="782"/>
                </a:lnTo>
                <a:cubicBezTo>
                  <a:pt x="0" y="797"/>
                  <a:pt x="12" y="809"/>
                  <a:pt x="26" y="809"/>
                </a:cubicBezTo>
                <a:cubicBezTo>
                  <a:pt x="26" y="720"/>
                  <a:pt x="99" y="648"/>
                  <a:pt x="187" y="648"/>
                </a:cubicBezTo>
                <a:cubicBezTo>
                  <a:pt x="243" y="648"/>
                  <a:pt x="293" y="677"/>
                  <a:pt x="322" y="721"/>
                </a:cubicBezTo>
                <a:cubicBezTo>
                  <a:pt x="350" y="677"/>
                  <a:pt x="400" y="648"/>
                  <a:pt x="456" y="648"/>
                </a:cubicBezTo>
                <a:cubicBezTo>
                  <a:pt x="512" y="648"/>
                  <a:pt x="563" y="677"/>
                  <a:pt x="592" y="721"/>
                </a:cubicBezTo>
                <a:cubicBezTo>
                  <a:pt x="621" y="677"/>
                  <a:pt x="672" y="648"/>
                  <a:pt x="728" y="648"/>
                </a:cubicBezTo>
                <a:cubicBezTo>
                  <a:pt x="798" y="648"/>
                  <a:pt x="857" y="694"/>
                  <a:pt x="879" y="756"/>
                </a:cubicBezTo>
                <a:lnTo>
                  <a:pt x="889" y="756"/>
                </a:lnTo>
                <a:cubicBezTo>
                  <a:pt x="904" y="756"/>
                  <a:pt x="916" y="744"/>
                  <a:pt x="916" y="729"/>
                </a:cubicBezTo>
                <a:lnTo>
                  <a:pt x="916" y="675"/>
                </a:lnTo>
                <a:cubicBezTo>
                  <a:pt x="915" y="601"/>
                  <a:pt x="855" y="541"/>
                  <a:pt x="781" y="541"/>
                </a:cubicBezTo>
                <a:moveTo>
                  <a:pt x="428" y="257"/>
                </a:moveTo>
                <a:lnTo>
                  <a:pt x="755" y="222"/>
                </a:lnTo>
                <a:lnTo>
                  <a:pt x="755" y="375"/>
                </a:lnTo>
                <a:cubicBezTo>
                  <a:pt x="755" y="382"/>
                  <a:pt x="762" y="386"/>
                  <a:pt x="768" y="383"/>
                </a:cubicBezTo>
                <a:cubicBezTo>
                  <a:pt x="794" y="369"/>
                  <a:pt x="821" y="398"/>
                  <a:pt x="802" y="424"/>
                </a:cubicBezTo>
                <a:cubicBezTo>
                  <a:pt x="801" y="425"/>
                  <a:pt x="801" y="426"/>
                  <a:pt x="800" y="427"/>
                </a:cubicBezTo>
                <a:cubicBezTo>
                  <a:pt x="778" y="442"/>
                  <a:pt x="755" y="427"/>
                  <a:pt x="755" y="406"/>
                </a:cubicBezTo>
                <a:cubicBezTo>
                  <a:pt x="755" y="384"/>
                  <a:pt x="728" y="368"/>
                  <a:pt x="705" y="389"/>
                </a:cubicBezTo>
                <a:cubicBezTo>
                  <a:pt x="703" y="391"/>
                  <a:pt x="702" y="393"/>
                  <a:pt x="702" y="395"/>
                </a:cubicBezTo>
                <a:cubicBezTo>
                  <a:pt x="692" y="462"/>
                  <a:pt x="767" y="517"/>
                  <a:pt x="836" y="468"/>
                </a:cubicBezTo>
                <a:cubicBezTo>
                  <a:pt x="839" y="466"/>
                  <a:pt x="841" y="463"/>
                  <a:pt x="843" y="461"/>
                </a:cubicBezTo>
                <a:cubicBezTo>
                  <a:pt x="882" y="405"/>
                  <a:pt x="855" y="347"/>
                  <a:pt x="808" y="331"/>
                </a:cubicBezTo>
                <a:lnTo>
                  <a:pt x="808" y="63"/>
                </a:lnTo>
                <a:cubicBezTo>
                  <a:pt x="808" y="58"/>
                  <a:pt x="804" y="54"/>
                  <a:pt x="799" y="54"/>
                </a:cubicBezTo>
                <a:lnTo>
                  <a:pt x="409" y="54"/>
                </a:lnTo>
                <a:cubicBezTo>
                  <a:pt x="421" y="79"/>
                  <a:pt x="428" y="106"/>
                  <a:pt x="428" y="134"/>
                </a:cubicBezTo>
                <a:lnTo>
                  <a:pt x="428" y="257"/>
                </a:lnTo>
                <a:moveTo>
                  <a:pt x="187" y="701"/>
                </a:moveTo>
                <a:cubicBezTo>
                  <a:pt x="128" y="701"/>
                  <a:pt x="80" y="748"/>
                  <a:pt x="80" y="808"/>
                </a:cubicBezTo>
                <a:cubicBezTo>
                  <a:pt x="80" y="867"/>
                  <a:pt x="128" y="916"/>
                  <a:pt x="187" y="916"/>
                </a:cubicBezTo>
                <a:cubicBezTo>
                  <a:pt x="246" y="916"/>
                  <a:pt x="294" y="867"/>
                  <a:pt x="294" y="808"/>
                </a:cubicBezTo>
                <a:cubicBezTo>
                  <a:pt x="294" y="748"/>
                  <a:pt x="246" y="701"/>
                  <a:pt x="187" y="701"/>
                </a:cubicBezTo>
                <a:moveTo>
                  <a:pt x="187" y="835"/>
                </a:moveTo>
                <a:cubicBezTo>
                  <a:pt x="172" y="835"/>
                  <a:pt x="160" y="823"/>
                  <a:pt x="160" y="808"/>
                </a:cubicBezTo>
                <a:cubicBezTo>
                  <a:pt x="160" y="793"/>
                  <a:pt x="172" y="782"/>
                  <a:pt x="187" y="782"/>
                </a:cubicBezTo>
                <a:cubicBezTo>
                  <a:pt x="202" y="782"/>
                  <a:pt x="214" y="794"/>
                  <a:pt x="214" y="808"/>
                </a:cubicBezTo>
                <a:cubicBezTo>
                  <a:pt x="214" y="823"/>
                  <a:pt x="202" y="835"/>
                  <a:pt x="187" y="835"/>
                </a:cubicBezTo>
                <a:moveTo>
                  <a:pt x="455" y="701"/>
                </a:moveTo>
                <a:cubicBezTo>
                  <a:pt x="396" y="701"/>
                  <a:pt x="348" y="748"/>
                  <a:pt x="348" y="808"/>
                </a:cubicBezTo>
                <a:cubicBezTo>
                  <a:pt x="348" y="867"/>
                  <a:pt x="396" y="916"/>
                  <a:pt x="455" y="916"/>
                </a:cubicBezTo>
                <a:cubicBezTo>
                  <a:pt x="514" y="916"/>
                  <a:pt x="564" y="867"/>
                  <a:pt x="564" y="808"/>
                </a:cubicBezTo>
                <a:cubicBezTo>
                  <a:pt x="564" y="748"/>
                  <a:pt x="514" y="701"/>
                  <a:pt x="455" y="701"/>
                </a:cubicBezTo>
                <a:moveTo>
                  <a:pt x="455" y="835"/>
                </a:moveTo>
                <a:cubicBezTo>
                  <a:pt x="440" y="835"/>
                  <a:pt x="428" y="823"/>
                  <a:pt x="428" y="808"/>
                </a:cubicBezTo>
                <a:cubicBezTo>
                  <a:pt x="428" y="793"/>
                  <a:pt x="440" y="782"/>
                  <a:pt x="455" y="782"/>
                </a:cubicBezTo>
                <a:cubicBezTo>
                  <a:pt x="470" y="782"/>
                  <a:pt x="482" y="794"/>
                  <a:pt x="482" y="808"/>
                </a:cubicBezTo>
                <a:cubicBezTo>
                  <a:pt x="482" y="823"/>
                  <a:pt x="470" y="835"/>
                  <a:pt x="455" y="835"/>
                </a:cubicBezTo>
                <a:moveTo>
                  <a:pt x="727" y="701"/>
                </a:moveTo>
                <a:cubicBezTo>
                  <a:pt x="668" y="701"/>
                  <a:pt x="620" y="748"/>
                  <a:pt x="620" y="808"/>
                </a:cubicBezTo>
                <a:cubicBezTo>
                  <a:pt x="620" y="867"/>
                  <a:pt x="668" y="916"/>
                  <a:pt x="727" y="916"/>
                </a:cubicBezTo>
                <a:cubicBezTo>
                  <a:pt x="786" y="916"/>
                  <a:pt x="834" y="867"/>
                  <a:pt x="834" y="808"/>
                </a:cubicBezTo>
                <a:cubicBezTo>
                  <a:pt x="834" y="748"/>
                  <a:pt x="786" y="701"/>
                  <a:pt x="727" y="701"/>
                </a:cubicBezTo>
                <a:moveTo>
                  <a:pt x="727" y="835"/>
                </a:moveTo>
                <a:cubicBezTo>
                  <a:pt x="712" y="835"/>
                  <a:pt x="700" y="823"/>
                  <a:pt x="700" y="808"/>
                </a:cubicBezTo>
                <a:cubicBezTo>
                  <a:pt x="700" y="793"/>
                  <a:pt x="712" y="782"/>
                  <a:pt x="727" y="782"/>
                </a:cubicBezTo>
                <a:cubicBezTo>
                  <a:pt x="742" y="782"/>
                  <a:pt x="754" y="794"/>
                  <a:pt x="754" y="808"/>
                </a:cubicBezTo>
                <a:cubicBezTo>
                  <a:pt x="754" y="823"/>
                  <a:pt x="742" y="835"/>
                  <a:pt x="727" y="835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" name="图片 0" descr="旋转木马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4160" y="1556385"/>
            <a:ext cx="3679190" cy="49053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16275" y="1925320"/>
            <a:ext cx="3467735" cy="462470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19820" y="2366645"/>
            <a:ext cx="3093720" cy="412559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0145" y="2470785"/>
            <a:ext cx="3015615" cy="4021455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3007995"/>
            <a:ext cx="7334250" cy="1847850"/>
          </a:xfrm>
          <a:prstGeom prst="rect">
            <a:avLst/>
          </a:prstGeom>
        </p:spPr>
      </p:pic>
      <p:pic>
        <p:nvPicPr>
          <p:cNvPr id="4" name="图片 3" descr="程序员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5560060" y="1485265"/>
            <a:ext cx="1198880" cy="119888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 descr="APM logo 1012--01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770" y="1989455"/>
            <a:ext cx="11722100" cy="4046220"/>
          </a:xfrm>
          <a:prstGeom prst="rect">
            <a:avLst/>
          </a:prstGeom>
        </p:spPr>
      </p:pic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程序设计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3" name="图片 2" descr="程序员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9387840" y="333375"/>
            <a:ext cx="596900" cy="596900"/>
          </a:xfrm>
          <a:prstGeom prst="rect">
            <a:avLst/>
          </a:prstGeom>
        </p:spPr>
      </p:pic>
      <p:sp>
        <p:nvSpPr>
          <p:cNvPr id="2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赋予木马智慧——编程控制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7" name="AutoShape 4"/>
          <p:cNvSpPr/>
          <p:nvPr/>
        </p:nvSpPr>
        <p:spPr>
          <a:xfrm>
            <a:off x="762000" y="1524000"/>
            <a:ext cx="10668000" cy="1206500"/>
          </a:xfrm>
          <a:prstGeom prst="roundRect">
            <a:avLst>
              <a:gd name="adj" fmla="val 0"/>
            </a:avLst>
          </a:prstGeom>
          <a:solidFill>
            <a:srgbClr val="EDE9FE">
              <a:alpha val="70000"/>
            </a:srgb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Picture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16000" y="1714500"/>
            <a:ext cx="406400" cy="406400"/>
          </a:xfrm>
          <a:prstGeom prst="rect">
            <a:avLst/>
          </a:prstGeom>
        </p:spPr>
      </p:pic>
      <p:sp>
        <p:nvSpPr>
          <p:cNvPr id="9" name="AutoShape 6"/>
          <p:cNvSpPr/>
          <p:nvPr/>
        </p:nvSpPr>
        <p:spPr>
          <a:xfrm>
            <a:off x="1587500" y="1676400"/>
            <a:ext cx="9652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5B21B6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✨ 编程核心目标</a:t>
            </a:r>
            <a:endParaRPr lang="en-US" sz="1800" b="1" i="0" u="none" strike="noStrike" kern="0">
              <a:solidFill>
                <a:srgbClr val="5B21B6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  <a:p>
            <a: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1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通过编程控制电机，让它以稳定低速持续旋转，从而带动整个旋转木马系统匀速运行，打造出梦幻、流畅且安全的转动效果。</a:t>
            </a:r>
            <a:endParaRPr lang="en-US" sz="1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7"/>
          <p:cNvSpPr/>
          <p:nvPr/>
        </p:nvSpPr>
        <p:spPr>
          <a:xfrm>
            <a:off x="762000" y="2921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1F2">
              <a:alpha val="70000"/>
            </a:srgb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Picture 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016000" y="3111500"/>
            <a:ext cx="355600" cy="355600"/>
          </a:xfrm>
          <a:prstGeom prst="rect">
            <a:avLst/>
          </a:prstGeom>
        </p:spPr>
      </p:pic>
      <p:sp>
        <p:nvSpPr>
          <p:cNvPr id="12" name="AutoShape 9"/>
          <p:cNvSpPr/>
          <p:nvPr/>
        </p:nvSpPr>
        <p:spPr>
          <a:xfrm>
            <a:off x="1460500" y="3073400"/>
            <a:ext cx="4381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9D174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01. 初始化电机连接</a:t>
            </a:r>
            <a:endParaRPr lang="en-US" sz="11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首先在程序中选择电机连接的端口号，完成硬件初始化。这是让电脑“认识”电机的第一步，确保后续指令能被准确接收。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0"/>
          <p:cNvSpPr/>
          <p:nvPr/>
        </p:nvSpPr>
        <p:spPr>
          <a:xfrm>
            <a:off x="6223000" y="2921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EFF6FF">
              <a:alpha val="70000"/>
            </a:srgb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" name="Picture 11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6477000" y="3111500"/>
            <a:ext cx="355600" cy="355600"/>
          </a:xfrm>
          <a:prstGeom prst="rect">
            <a:avLst/>
          </a:prstGeom>
        </p:spPr>
      </p:pic>
      <p:sp>
        <p:nvSpPr>
          <p:cNvPr id="15" name="AutoShape 12"/>
          <p:cNvSpPr/>
          <p:nvPr/>
        </p:nvSpPr>
        <p:spPr>
          <a:xfrm>
            <a:off x="6921500" y="3073400"/>
            <a:ext cx="4381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1E40AF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02. 设置梦幻转速功率</a:t>
            </a:r>
            <a:endParaRPr lang="en-US" sz="11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将功率值设定在30-50之间。这个数值区间能让木马保持缓慢、优雅的旋转节奏，既保证动力足够，又不会因过快而失去浪漫感。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6" name="AutoShape 13"/>
          <p:cNvSpPr/>
          <p:nvPr/>
        </p:nvSpPr>
        <p:spPr>
          <a:xfrm>
            <a:off x="762000" y="4699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0FDF4">
              <a:alpha val="70000"/>
            </a:srgb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7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16000" y="4889500"/>
            <a:ext cx="355600" cy="355600"/>
          </a:xfrm>
          <a:prstGeom prst="rect">
            <a:avLst/>
          </a:prstGeom>
        </p:spPr>
      </p:pic>
      <p:sp>
        <p:nvSpPr>
          <p:cNvPr id="18" name="AutoShape 15"/>
          <p:cNvSpPr/>
          <p:nvPr/>
        </p:nvSpPr>
        <p:spPr>
          <a:xfrm>
            <a:off x="1460500" y="4851400"/>
            <a:ext cx="4381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15803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03. 发送启动旋转指令</a:t>
            </a:r>
            <a:endParaRPr lang="en-US" sz="11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编写“启动电机”的程序指令，就像按下播放键，让电机按照预设的功率开始运转，这是驱动木马旋转的核心动作指令。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6"/>
          <p:cNvSpPr/>
          <p:nvPr/>
        </p:nvSpPr>
        <p:spPr>
          <a:xfrm>
            <a:off x="6223000" y="4699000"/>
            <a:ext cx="5207000" cy="1587500"/>
          </a:xfrm>
          <a:prstGeom prst="roundRect">
            <a:avLst>
              <a:gd name="adj" fmla="val 0"/>
            </a:avLst>
          </a:prstGeom>
          <a:solidFill>
            <a:srgbClr val="FFFBEB">
              <a:alpha val="70000"/>
            </a:srgbClr>
          </a:solidFill>
          <a:ln w="12700" cap="flat" cmpd="sng">
            <a:solidFill>
              <a:srgbClr val="7030A0">
                <a:alpha val="4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0" name="Picture 17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6477000" y="4889500"/>
            <a:ext cx="355600" cy="355600"/>
          </a:xfrm>
          <a:prstGeom prst="rect">
            <a:avLst/>
          </a:prstGeom>
        </p:spPr>
      </p:pic>
      <p:sp>
        <p:nvSpPr>
          <p:cNvPr id="21" name="AutoShape 18"/>
          <p:cNvSpPr/>
          <p:nvPr/>
        </p:nvSpPr>
        <p:spPr>
          <a:xfrm>
            <a:off x="6921500" y="4851400"/>
            <a:ext cx="43815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1" i="0" u="none" strike="noStrike" kern="0">
                <a:solidFill>
                  <a:srgbClr val="854D0E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04. 循环指令持续运行</a:t>
            </a:r>
            <a:endParaRPr lang="en-US" sz="11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marL="0" indent="0" algn="l" defTabSz="914400">
              <a:lnSpc>
                <a:spcPct val="108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3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添加“重复执行”的循环代码块，把启动指令包裹起来。这样电机就会不断收到运转信号，让木马实现周而复始的连续旋转。</a:t>
            </a:r>
            <a:endParaRPr lang="en-US" sz="13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1631950" y="1268730"/>
            <a:ext cx="579628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完成</a:t>
            </a:r>
            <a:endParaRPr lang="zh-CN" altLang="en-US" sz="2800" b="1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9984740" y="476885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程序设计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974" name="Google Shape;974;p75"/>
          <p:cNvSpPr/>
          <p:nvPr/>
        </p:nvSpPr>
        <p:spPr>
          <a:xfrm>
            <a:off x="1056248" y="1165603"/>
            <a:ext cx="471760" cy="619992"/>
          </a:xfrm>
          <a:custGeom>
            <a:avLst/>
            <a:gdLst/>
            <a:ahLst/>
            <a:cxnLst/>
            <a:rect l="l" t="t" r="r" b="b"/>
            <a:pathLst>
              <a:path w="697" h="916" extrusionOk="0">
                <a:moveTo>
                  <a:pt x="455" y="755"/>
                </a:moveTo>
                <a:lnTo>
                  <a:pt x="509" y="755"/>
                </a:lnTo>
                <a:cubicBezTo>
                  <a:pt x="518" y="755"/>
                  <a:pt x="527" y="756"/>
                  <a:pt x="536" y="758"/>
                </a:cubicBezTo>
                <a:lnTo>
                  <a:pt x="536" y="592"/>
                </a:lnTo>
                <a:lnTo>
                  <a:pt x="429" y="592"/>
                </a:lnTo>
                <a:lnTo>
                  <a:pt x="429" y="758"/>
                </a:lnTo>
                <a:cubicBezTo>
                  <a:pt x="437" y="756"/>
                  <a:pt x="446" y="755"/>
                  <a:pt x="455" y="755"/>
                </a:cubicBezTo>
                <a:moveTo>
                  <a:pt x="482" y="134"/>
                </a:moveTo>
                <a:cubicBezTo>
                  <a:pt x="482" y="60"/>
                  <a:pt x="422" y="0"/>
                  <a:pt x="348" y="0"/>
                </a:cubicBezTo>
                <a:cubicBezTo>
                  <a:pt x="274" y="0"/>
                  <a:pt x="214" y="60"/>
                  <a:pt x="214" y="134"/>
                </a:cubicBezTo>
                <a:lnTo>
                  <a:pt x="214" y="161"/>
                </a:lnTo>
                <a:lnTo>
                  <a:pt x="482" y="161"/>
                </a:lnTo>
                <a:lnTo>
                  <a:pt x="482" y="134"/>
                </a:lnTo>
                <a:moveTo>
                  <a:pt x="348" y="107"/>
                </a:moveTo>
                <a:cubicBezTo>
                  <a:pt x="333" y="107"/>
                  <a:pt x="321" y="95"/>
                  <a:pt x="321" y="81"/>
                </a:cubicBezTo>
                <a:cubicBezTo>
                  <a:pt x="321" y="66"/>
                  <a:pt x="333" y="54"/>
                  <a:pt x="348" y="54"/>
                </a:cubicBezTo>
                <a:cubicBezTo>
                  <a:pt x="363" y="54"/>
                  <a:pt x="375" y="66"/>
                  <a:pt x="375" y="81"/>
                </a:cubicBezTo>
                <a:cubicBezTo>
                  <a:pt x="375" y="95"/>
                  <a:pt x="363" y="107"/>
                  <a:pt x="348" y="107"/>
                </a:cubicBezTo>
                <a:moveTo>
                  <a:pt x="536" y="241"/>
                </a:moveTo>
                <a:cubicBezTo>
                  <a:pt x="536" y="227"/>
                  <a:pt x="524" y="215"/>
                  <a:pt x="509" y="215"/>
                </a:cubicBezTo>
                <a:lnTo>
                  <a:pt x="187" y="215"/>
                </a:lnTo>
                <a:cubicBezTo>
                  <a:pt x="173" y="215"/>
                  <a:pt x="161" y="227"/>
                  <a:pt x="161" y="241"/>
                </a:cubicBezTo>
                <a:lnTo>
                  <a:pt x="161" y="539"/>
                </a:lnTo>
                <a:lnTo>
                  <a:pt x="536" y="539"/>
                </a:lnTo>
                <a:lnTo>
                  <a:pt x="536" y="241"/>
                </a:lnTo>
                <a:moveTo>
                  <a:pt x="402" y="376"/>
                </a:moveTo>
                <a:lnTo>
                  <a:pt x="295" y="376"/>
                </a:lnTo>
                <a:cubicBezTo>
                  <a:pt x="280" y="376"/>
                  <a:pt x="268" y="364"/>
                  <a:pt x="268" y="349"/>
                </a:cubicBezTo>
                <a:cubicBezTo>
                  <a:pt x="268" y="334"/>
                  <a:pt x="280" y="322"/>
                  <a:pt x="295" y="322"/>
                </a:cubicBezTo>
                <a:lnTo>
                  <a:pt x="402" y="322"/>
                </a:lnTo>
                <a:cubicBezTo>
                  <a:pt x="417" y="322"/>
                  <a:pt x="429" y="334"/>
                  <a:pt x="429" y="349"/>
                </a:cubicBezTo>
                <a:cubicBezTo>
                  <a:pt x="429" y="364"/>
                  <a:pt x="417" y="376"/>
                  <a:pt x="402" y="376"/>
                </a:cubicBezTo>
                <a:moveTo>
                  <a:pt x="509" y="809"/>
                </a:moveTo>
                <a:lnTo>
                  <a:pt x="455" y="809"/>
                </a:lnTo>
                <a:cubicBezTo>
                  <a:pt x="411" y="809"/>
                  <a:pt x="375" y="845"/>
                  <a:pt x="375" y="890"/>
                </a:cubicBezTo>
                <a:cubicBezTo>
                  <a:pt x="375" y="904"/>
                  <a:pt x="387" y="916"/>
                  <a:pt x="402" y="916"/>
                </a:cubicBezTo>
                <a:lnTo>
                  <a:pt x="563" y="916"/>
                </a:lnTo>
                <a:cubicBezTo>
                  <a:pt x="577" y="916"/>
                  <a:pt x="589" y="904"/>
                  <a:pt x="589" y="890"/>
                </a:cubicBezTo>
                <a:cubicBezTo>
                  <a:pt x="590" y="845"/>
                  <a:pt x="554" y="809"/>
                  <a:pt x="509" y="809"/>
                </a:cubicBezTo>
                <a:moveTo>
                  <a:pt x="616" y="215"/>
                </a:moveTo>
                <a:lnTo>
                  <a:pt x="589" y="215"/>
                </a:lnTo>
                <a:lnTo>
                  <a:pt x="589" y="643"/>
                </a:lnTo>
                <a:cubicBezTo>
                  <a:pt x="651" y="630"/>
                  <a:pt x="697" y="576"/>
                  <a:pt x="697" y="511"/>
                </a:cubicBezTo>
                <a:lnTo>
                  <a:pt x="697" y="295"/>
                </a:lnTo>
                <a:cubicBezTo>
                  <a:pt x="697" y="251"/>
                  <a:pt x="661" y="215"/>
                  <a:pt x="616" y="215"/>
                </a:cubicBezTo>
                <a:moveTo>
                  <a:pt x="0" y="295"/>
                </a:moveTo>
                <a:lnTo>
                  <a:pt x="0" y="511"/>
                </a:lnTo>
                <a:cubicBezTo>
                  <a:pt x="0" y="576"/>
                  <a:pt x="46" y="630"/>
                  <a:pt x="107" y="643"/>
                </a:cubicBezTo>
                <a:lnTo>
                  <a:pt x="107" y="215"/>
                </a:lnTo>
                <a:lnTo>
                  <a:pt x="80" y="215"/>
                </a:lnTo>
                <a:cubicBezTo>
                  <a:pt x="36" y="215"/>
                  <a:pt x="0" y="251"/>
                  <a:pt x="0" y="295"/>
                </a:cubicBezTo>
                <a:moveTo>
                  <a:pt x="241" y="755"/>
                </a:moveTo>
                <a:cubicBezTo>
                  <a:pt x="250" y="755"/>
                  <a:pt x="259" y="756"/>
                  <a:pt x="268" y="758"/>
                </a:cubicBezTo>
                <a:lnTo>
                  <a:pt x="268" y="592"/>
                </a:lnTo>
                <a:lnTo>
                  <a:pt x="160" y="592"/>
                </a:lnTo>
                <a:lnTo>
                  <a:pt x="160" y="758"/>
                </a:lnTo>
                <a:cubicBezTo>
                  <a:pt x="169" y="756"/>
                  <a:pt x="178" y="755"/>
                  <a:pt x="187" y="755"/>
                </a:cubicBezTo>
                <a:lnTo>
                  <a:pt x="241" y="755"/>
                </a:lnTo>
                <a:moveTo>
                  <a:pt x="241" y="809"/>
                </a:moveTo>
                <a:lnTo>
                  <a:pt x="187" y="809"/>
                </a:lnTo>
                <a:cubicBezTo>
                  <a:pt x="143" y="809"/>
                  <a:pt x="107" y="845"/>
                  <a:pt x="107" y="890"/>
                </a:cubicBezTo>
                <a:cubicBezTo>
                  <a:pt x="107" y="904"/>
                  <a:pt x="119" y="916"/>
                  <a:pt x="134" y="916"/>
                </a:cubicBezTo>
                <a:lnTo>
                  <a:pt x="295" y="916"/>
                </a:lnTo>
                <a:cubicBezTo>
                  <a:pt x="309" y="916"/>
                  <a:pt x="321" y="904"/>
                  <a:pt x="321" y="890"/>
                </a:cubicBezTo>
                <a:cubicBezTo>
                  <a:pt x="322" y="845"/>
                  <a:pt x="286" y="809"/>
                  <a:pt x="241" y="80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546" name="Google Shape;546;p52"/>
          <p:cNvPicPr preferRelativeResize="0"/>
          <p:nvPr/>
        </p:nvPicPr>
        <p:blipFill>
          <a:blip r:embed="rId1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 rot="10800000">
            <a:off x="959947" y="6099295"/>
            <a:ext cx="609168" cy="323933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图片 3" descr="资源 1"/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3" name="图片 2" descr="程序员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387840" y="333375"/>
            <a:ext cx="596900" cy="5969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56005" y="2493010"/>
            <a:ext cx="9433560" cy="2238375"/>
          </a:xfrm>
          <a:prstGeom prst="rect">
            <a:avLst/>
          </a:prstGeom>
        </p:spPr>
      </p:pic>
      <p:pic>
        <p:nvPicPr>
          <p:cNvPr id="6" name="图片 5" descr="APM logo 1012--01-0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770" y="1989455"/>
            <a:ext cx="11722100" cy="4046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pic>
        <p:nvPicPr>
          <p:cNvPr id="2" name="图片 1" descr="思维拓展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54675" y="1772920"/>
            <a:ext cx="901700" cy="9017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825240" y="3068955"/>
            <a:ext cx="4667250" cy="127635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文本框 46"/>
          <p:cNvSpPr txBox="1"/>
          <p:nvPr/>
        </p:nvSpPr>
        <p:spPr>
          <a:xfrm>
            <a:off x="4289425" y="691938"/>
            <a:ext cx="4064000" cy="645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kern="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拓展任务</a:t>
            </a:r>
            <a:endParaRPr lang="zh-CN" altLang="en-US" sz="3600" b="1" kern="0">
              <a:solidFill>
                <a:schemeClr val="tx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4" name="图片 13" descr="资源 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pic>
        <p:nvPicPr>
          <p:cNvPr id="2" name="图片 1" descr="思维拓展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728210" y="693420"/>
            <a:ext cx="552450" cy="552450"/>
          </a:xfrm>
          <a:prstGeom prst="rect">
            <a:avLst/>
          </a:prstGeom>
        </p:spPr>
      </p:pic>
      <p:pic>
        <p:nvPicPr>
          <p:cNvPr id="4" name="图片 3" descr="a0380286-e46c-4c13-ba09-ddad7841425a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205" y="1557020"/>
            <a:ext cx="5244465" cy="3933825"/>
          </a:xfrm>
          <a:prstGeom prst="rect">
            <a:avLst/>
          </a:prstGeom>
        </p:spPr>
      </p:pic>
      <p:pic>
        <p:nvPicPr>
          <p:cNvPr id="3" name="图片 2" descr="e35a66d0-4b29-4a92-9e4a-3d33523cf1e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735955" y="1485265"/>
            <a:ext cx="5735320" cy="430149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资源 1"/>
          <p:cNvPicPr>
            <a:picLocks noChangeAspect="1"/>
          </p:cNvPicPr>
          <p:nvPr/>
        </p:nvPicPr>
        <p:blipFill>
          <a:blip/>
          <a:stretch>
            <a:fillRect/>
          </a:stretch>
        </p:blipFill>
        <p:spPr>
          <a:xfrm>
            <a:off x="10344362" y="6021493"/>
            <a:ext cx="1168400" cy="401320"/>
          </a:xfrm>
          <a:prstGeom prst="rect">
            <a:avLst/>
          </a:prstGeom>
        </p:spPr>
      </p:pic>
      <p:sp>
        <p:nvSpPr>
          <p:cNvPr id="2" name="AutoShape 3"/>
          <p:cNvSpPr/>
          <p:nvPr/>
        </p:nvSpPr>
        <p:spPr>
          <a:xfrm>
            <a:off x="762000" y="508000"/>
            <a:ext cx="10668000" cy="762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b="1" i="0" u="none" strike="noStrike" kern="0">
                <a:solidFill>
                  <a:srgbClr val="1F2937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工程师的奇思妙想</a:t>
            </a:r>
            <a:endParaRPr lang="en-US" sz="3200" b="1" i="0" u="none" strike="noStrike" kern="0">
              <a:solidFill>
                <a:srgbClr val="1F2937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5" name="AutoShape 4"/>
          <p:cNvSpPr/>
          <p:nvPr/>
        </p:nvSpPr>
        <p:spPr>
          <a:xfrm>
            <a:off x="762000" y="1524000"/>
            <a:ext cx="10668000" cy="635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6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我们的旋转木马已经很棒了，但还能更酷吗？当然可以！发挥你的工程想象力，来挑战这些有趣的升级难题吧～</a:t>
            </a:r>
            <a:endParaRPr lang="en-US" sz="16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5"/>
          <p:cNvSpPr/>
          <p:nvPr/>
        </p:nvSpPr>
        <p:spPr>
          <a:xfrm>
            <a:off x="762000" y="2667000"/>
            <a:ext cx="3378200" cy="2222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25400" cap="flat" cmpd="sng">
            <a:solidFill>
              <a:srgbClr val="A78BFA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16000" y="2921000"/>
            <a:ext cx="406400" cy="406400"/>
          </a:xfrm>
          <a:prstGeom prst="rect">
            <a:avLst/>
          </a:prstGeom>
        </p:spPr>
      </p:pic>
      <p:sp>
        <p:nvSpPr>
          <p:cNvPr id="8" name="AutoShape 7"/>
          <p:cNvSpPr/>
          <p:nvPr/>
        </p:nvSpPr>
        <p:spPr>
          <a:xfrm>
            <a:off x="1524000" y="2921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6D28D9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01 智能反转挑战</a:t>
            </a:r>
            <a:endParaRPr lang="en-US" sz="1800" b="1" i="0" u="none" strike="noStrike" kern="0">
              <a:solidFill>
                <a:srgbClr val="6D28D9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9" name="AutoShape 8"/>
          <p:cNvSpPr/>
          <p:nvPr/>
        </p:nvSpPr>
        <p:spPr>
          <a:xfrm>
            <a:off x="1016000" y="349250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如何让旋转木马转一会儿，再自动反向转？试着给电机加上简易的控制电路，或者用编程实现方向的智能切换吧！</a:t>
            </a:r>
            <a:endParaRPr lang="en-US" sz="13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9"/>
          <p:cNvSpPr/>
          <p:nvPr/>
        </p:nvSpPr>
        <p:spPr>
          <a:xfrm>
            <a:off x="4406900" y="2667000"/>
            <a:ext cx="3378200" cy="2222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25400" cap="flat" cmpd="sng">
            <a:solidFill>
              <a:srgbClr val="A78BFA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60900" y="2921000"/>
            <a:ext cx="406400" cy="406400"/>
          </a:xfrm>
          <a:prstGeom prst="rect">
            <a:avLst/>
          </a:prstGeom>
        </p:spPr>
      </p:pic>
      <p:sp>
        <p:nvSpPr>
          <p:cNvPr id="12" name="AutoShape 11"/>
          <p:cNvSpPr/>
          <p:nvPr/>
        </p:nvSpPr>
        <p:spPr>
          <a:xfrm>
            <a:off x="5168900" y="2921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6D28D9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02 梦幻灯光挑战</a:t>
            </a:r>
            <a:endParaRPr lang="en-US" sz="1800" b="1" i="0" u="none" strike="noStrike" kern="0">
              <a:solidFill>
                <a:srgbClr val="6D28D9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3" name="AutoShape 12"/>
          <p:cNvSpPr/>
          <p:nvPr/>
        </p:nvSpPr>
        <p:spPr>
          <a:xfrm>
            <a:off x="4660900" y="349250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想让它在夜晚闪闪发光吗？尝试接入LED灯串，设计一个随旋转节奏闪烁，甚至能变换颜色的灯光系统吧！</a:t>
            </a:r>
            <a:endParaRPr lang="en-US" sz="13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5" name="AutoShape 13"/>
          <p:cNvSpPr/>
          <p:nvPr/>
        </p:nvSpPr>
        <p:spPr>
          <a:xfrm>
            <a:off x="8051800" y="2667000"/>
            <a:ext cx="3378200" cy="2222500"/>
          </a:xfrm>
          <a:prstGeom prst="roundRect">
            <a:avLst>
              <a:gd name="adj" fmla="val 0"/>
            </a:avLst>
          </a:prstGeom>
          <a:solidFill>
            <a:srgbClr val="FFFFFF">
              <a:alpha val="55000"/>
            </a:srgbClr>
          </a:solidFill>
          <a:ln w="25400" cap="flat" cmpd="sng">
            <a:solidFill>
              <a:srgbClr val="A78BFA">
                <a:alpha val="6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6" name="Picture 1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05800" y="2921000"/>
            <a:ext cx="406400" cy="406400"/>
          </a:xfrm>
          <a:prstGeom prst="rect">
            <a:avLst/>
          </a:prstGeom>
        </p:spPr>
      </p:pic>
      <p:sp>
        <p:nvSpPr>
          <p:cNvPr id="17" name="AutoShape 15"/>
          <p:cNvSpPr/>
          <p:nvPr/>
        </p:nvSpPr>
        <p:spPr>
          <a:xfrm>
            <a:off x="8813800" y="2921000"/>
            <a:ext cx="2540000" cy="381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i="0" u="none" strike="noStrike" kern="0">
                <a:solidFill>
                  <a:srgbClr val="6D28D9"/>
                </a:solidFill>
                <a:latin typeface="Arial" panose="020B0604020202020204" pitchFamily="34" charset="0"/>
                <a:ea typeface="黑体" panose="02010609060101010101" charset="-122"/>
                <a:cs typeface="Noto Sans SC" panose="020B0200000000000000" charset="-122"/>
                <a:sym typeface="Noto Sans SC" panose="020B0200000000000000" charset="-122"/>
              </a:rPr>
              <a:t>03 机械律动挑战</a:t>
            </a:r>
            <a:endParaRPr lang="en-US" sz="1800" b="1" i="0" u="none" strike="noStrike" kern="0">
              <a:solidFill>
                <a:srgbClr val="6D28D9"/>
              </a:solidFill>
              <a:latin typeface="Arial" panose="020B0604020202020204" pitchFamily="34" charset="0"/>
              <a:ea typeface="黑体" panose="02010609060101010101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8" name="AutoShape 16"/>
          <p:cNvSpPr/>
          <p:nvPr/>
        </p:nvSpPr>
        <p:spPr>
          <a:xfrm>
            <a:off x="8305800" y="3492500"/>
            <a:ext cx="2870200" cy="1270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3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如果想让木马上下起伏的幅度更大、更有趣，应该调整连杆机构的哪个部分呢？探索机械结构的奥秘吧！</a:t>
            </a:r>
            <a:endParaRPr lang="en-US" sz="13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9" name="AutoShape 17"/>
          <p:cNvSpPr/>
          <p:nvPr/>
        </p:nvSpPr>
        <p:spPr>
          <a:xfrm>
            <a:off x="762000" y="5207000"/>
            <a:ext cx="10668000" cy="1079500"/>
          </a:xfrm>
          <a:prstGeom prst="roundRect">
            <a:avLst>
              <a:gd name="adj" fmla="val 0"/>
            </a:avLst>
          </a:prstGeom>
          <a:solidFill>
            <a:srgbClr val="A78BFA">
              <a:alpha val="15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20" name="AutoShape 18"/>
          <p:cNvSpPr/>
          <p:nvPr/>
        </p:nvSpPr>
        <p:spPr>
          <a:xfrm>
            <a:off x="1016000" y="5359400"/>
            <a:ext cx="10160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i="0" u="none" strike="noStrike" kern="0">
                <a:solidFill>
                  <a:srgbClr val="7C3AE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💡 课后探索小任务：</a:t>
            </a: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大胆动手尝试，结合编程、电路与机械知识，创造出属于你独一无二的「梦幻旋转木马」！无论是改变速度、增加音效还是设计独特造型，让你的创意在指尖绽放吧～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8" name="Google Shape;568;p55"/>
          <p:cNvGrpSpPr/>
          <p:nvPr/>
        </p:nvGrpSpPr>
        <p:grpSpPr>
          <a:xfrm>
            <a:off x="-69833" y="0"/>
            <a:ext cx="12350667" cy="6959600"/>
            <a:chOff x="-52375" y="0"/>
            <a:chExt cx="9263000" cy="5219700"/>
          </a:xfrm>
        </p:grpSpPr>
        <p:pic>
          <p:nvPicPr>
            <p:cNvPr id="569" name="Google Shape;569;p55"/>
            <p:cNvPicPr preferRelativeResize="0"/>
            <p:nvPr/>
          </p:nvPicPr>
          <p:blipFill rotWithShape="1"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2773" t="71899"/>
            <a:stretch>
              <a:fillRect/>
            </a:stretch>
          </p:blipFill>
          <p:spPr>
            <a:xfrm rot="10800000">
              <a:off x="3459875" y="4829625"/>
              <a:ext cx="3859800" cy="39007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0" name="Google Shape;570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>
              <a:off x="-52375" y="3762375"/>
              <a:ext cx="4073800" cy="13811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571" name="Google Shape;571;p55"/>
            <p:cNvCxnSpPr/>
            <p:nvPr/>
          </p:nvCxnSpPr>
          <p:spPr>
            <a:xfrm>
              <a:off x="1321775" y="331598"/>
              <a:ext cx="5172000" cy="0"/>
            </a:xfrm>
            <a:prstGeom prst="straightConnector1">
              <a:avLst/>
            </a:prstGeom>
            <a:noFill/>
            <a:ln w="9525" cap="flat" cmpd="sng">
              <a:solidFill>
                <a:schemeClr val="lt2"/>
              </a:solidFill>
              <a:prstDash val="solid"/>
              <a:round/>
              <a:headEnd type="none" w="med" len="med"/>
              <a:tailEnd type="oval" w="med" len="med"/>
            </a:ln>
          </p:spPr>
        </p:cxnSp>
        <p:pic>
          <p:nvPicPr>
            <p:cNvPr id="572" name="Google Shape;572;p55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2695279" y="22859"/>
              <a:ext cx="3848626" cy="120966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573" name="Google Shape;573;p55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2362" b="9877"/>
            <a:stretch>
              <a:fillRect/>
            </a:stretch>
          </p:blipFill>
          <p:spPr>
            <a:xfrm rot="5400000">
              <a:off x="-1391438" y="1391438"/>
              <a:ext cx="4200526" cy="1417650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574" name="Google Shape;574;p55"/>
            <p:cNvGrpSpPr/>
            <p:nvPr/>
          </p:nvGrpSpPr>
          <p:grpSpPr>
            <a:xfrm>
              <a:off x="5136825" y="0"/>
              <a:ext cx="4073800" cy="5143501"/>
              <a:chOff x="5136825" y="0"/>
              <a:chExt cx="4073800" cy="5143501"/>
            </a:xfrm>
          </p:grpSpPr>
          <p:pic>
            <p:nvPicPr>
              <p:cNvPr id="575" name="Google Shape;575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10800000">
                <a:off x="5136825" y="0"/>
                <a:ext cx="4073800" cy="1381126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576" name="Google Shape;576;p55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2362" b="9877"/>
              <a:stretch>
                <a:fillRect/>
              </a:stretch>
            </p:blipFill>
            <p:spPr>
              <a:xfrm rot="-5400000">
                <a:off x="6349162" y="2334413"/>
                <a:ext cx="4200526" cy="14176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</p:grpSp>
      <p:pic>
        <p:nvPicPr>
          <p:cNvPr id="52" name="图片 51" descr="资源 1"/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510107" y="6021493"/>
            <a:ext cx="1168400" cy="401320"/>
          </a:xfrm>
          <a:prstGeom prst="rect">
            <a:avLst/>
          </a:prstGeom>
        </p:spPr>
      </p:pic>
      <p:sp>
        <p:nvSpPr>
          <p:cNvPr id="2" name="Google Shape;950;p75"/>
          <p:cNvSpPr/>
          <p:nvPr/>
        </p:nvSpPr>
        <p:spPr>
          <a:xfrm>
            <a:off x="5460365" y="1257300"/>
            <a:ext cx="1263015" cy="1263015"/>
          </a:xfrm>
          <a:custGeom>
            <a:avLst/>
            <a:gdLst/>
            <a:ahLst/>
            <a:cxnLst/>
            <a:rect l="l" t="t" r="r" b="b"/>
            <a:pathLst>
              <a:path w="916" h="916" extrusionOk="0">
                <a:moveTo>
                  <a:pt x="592" y="134"/>
                </a:moveTo>
                <a:cubicBezTo>
                  <a:pt x="592" y="60"/>
                  <a:pt x="532" y="0"/>
                  <a:pt x="458" y="0"/>
                </a:cubicBezTo>
                <a:cubicBezTo>
                  <a:pt x="384" y="0"/>
                  <a:pt x="324" y="60"/>
                  <a:pt x="324" y="134"/>
                </a:cubicBezTo>
                <a:lnTo>
                  <a:pt x="324" y="161"/>
                </a:lnTo>
                <a:lnTo>
                  <a:pt x="592" y="161"/>
                </a:lnTo>
                <a:lnTo>
                  <a:pt x="592" y="134"/>
                </a:lnTo>
                <a:moveTo>
                  <a:pt x="457" y="108"/>
                </a:moveTo>
                <a:cubicBezTo>
                  <a:pt x="443" y="108"/>
                  <a:pt x="431" y="96"/>
                  <a:pt x="431" y="81"/>
                </a:cubicBezTo>
                <a:cubicBezTo>
                  <a:pt x="431" y="66"/>
                  <a:pt x="443" y="54"/>
                  <a:pt x="457" y="54"/>
                </a:cubicBezTo>
                <a:cubicBezTo>
                  <a:pt x="472" y="54"/>
                  <a:pt x="484" y="66"/>
                  <a:pt x="484" y="81"/>
                </a:cubicBezTo>
                <a:cubicBezTo>
                  <a:pt x="484" y="96"/>
                  <a:pt x="472" y="108"/>
                  <a:pt x="457" y="108"/>
                </a:cubicBezTo>
                <a:moveTo>
                  <a:pt x="752" y="702"/>
                </a:moveTo>
                <a:lnTo>
                  <a:pt x="164" y="702"/>
                </a:lnTo>
                <a:cubicBezTo>
                  <a:pt x="109" y="702"/>
                  <a:pt x="61" y="743"/>
                  <a:pt x="56" y="799"/>
                </a:cubicBezTo>
                <a:cubicBezTo>
                  <a:pt x="50" y="862"/>
                  <a:pt x="100" y="916"/>
                  <a:pt x="163" y="916"/>
                </a:cubicBezTo>
                <a:lnTo>
                  <a:pt x="751" y="916"/>
                </a:lnTo>
                <a:cubicBezTo>
                  <a:pt x="806" y="916"/>
                  <a:pt x="854" y="875"/>
                  <a:pt x="859" y="819"/>
                </a:cubicBezTo>
                <a:cubicBezTo>
                  <a:pt x="865" y="756"/>
                  <a:pt x="815" y="702"/>
                  <a:pt x="752" y="702"/>
                </a:cubicBezTo>
                <a:moveTo>
                  <a:pt x="162" y="836"/>
                </a:moveTo>
                <a:cubicBezTo>
                  <a:pt x="147" y="836"/>
                  <a:pt x="136" y="824"/>
                  <a:pt x="136" y="809"/>
                </a:cubicBezTo>
                <a:cubicBezTo>
                  <a:pt x="136" y="794"/>
                  <a:pt x="147" y="782"/>
                  <a:pt x="162" y="782"/>
                </a:cubicBezTo>
                <a:cubicBezTo>
                  <a:pt x="177" y="782"/>
                  <a:pt x="189" y="794"/>
                  <a:pt x="189" y="809"/>
                </a:cubicBezTo>
                <a:cubicBezTo>
                  <a:pt x="189" y="824"/>
                  <a:pt x="177" y="836"/>
                  <a:pt x="162" y="836"/>
                </a:cubicBezTo>
                <a:moveTo>
                  <a:pt x="365" y="863"/>
                </a:moveTo>
                <a:lnTo>
                  <a:pt x="255" y="863"/>
                </a:lnTo>
                <a:cubicBezTo>
                  <a:pt x="264" y="847"/>
                  <a:pt x="270" y="828"/>
                  <a:pt x="270" y="809"/>
                </a:cubicBezTo>
                <a:cubicBezTo>
                  <a:pt x="270" y="790"/>
                  <a:pt x="264" y="771"/>
                  <a:pt x="255" y="755"/>
                </a:cubicBezTo>
                <a:lnTo>
                  <a:pt x="365" y="755"/>
                </a:lnTo>
                <a:cubicBezTo>
                  <a:pt x="355" y="771"/>
                  <a:pt x="350" y="790"/>
                  <a:pt x="350" y="809"/>
                </a:cubicBezTo>
                <a:cubicBezTo>
                  <a:pt x="350" y="828"/>
                  <a:pt x="355" y="847"/>
                  <a:pt x="365" y="863"/>
                </a:cubicBezTo>
                <a:moveTo>
                  <a:pt x="457" y="836"/>
                </a:moveTo>
                <a:cubicBezTo>
                  <a:pt x="442" y="836"/>
                  <a:pt x="431" y="824"/>
                  <a:pt x="431" y="809"/>
                </a:cubicBezTo>
                <a:cubicBezTo>
                  <a:pt x="431" y="794"/>
                  <a:pt x="442" y="782"/>
                  <a:pt x="457" y="782"/>
                </a:cubicBezTo>
                <a:cubicBezTo>
                  <a:pt x="472" y="782"/>
                  <a:pt x="484" y="794"/>
                  <a:pt x="484" y="809"/>
                </a:cubicBezTo>
                <a:cubicBezTo>
                  <a:pt x="484" y="824"/>
                  <a:pt x="472" y="836"/>
                  <a:pt x="457" y="836"/>
                </a:cubicBezTo>
                <a:moveTo>
                  <a:pt x="660" y="863"/>
                </a:moveTo>
                <a:lnTo>
                  <a:pt x="550" y="863"/>
                </a:lnTo>
                <a:cubicBezTo>
                  <a:pt x="559" y="847"/>
                  <a:pt x="565" y="828"/>
                  <a:pt x="565" y="809"/>
                </a:cubicBezTo>
                <a:cubicBezTo>
                  <a:pt x="565" y="790"/>
                  <a:pt x="559" y="771"/>
                  <a:pt x="550" y="755"/>
                </a:cubicBezTo>
                <a:lnTo>
                  <a:pt x="660" y="755"/>
                </a:lnTo>
                <a:cubicBezTo>
                  <a:pt x="650" y="771"/>
                  <a:pt x="645" y="790"/>
                  <a:pt x="645" y="809"/>
                </a:cubicBezTo>
                <a:cubicBezTo>
                  <a:pt x="645" y="828"/>
                  <a:pt x="650" y="847"/>
                  <a:pt x="660" y="863"/>
                </a:cubicBezTo>
                <a:moveTo>
                  <a:pt x="752" y="836"/>
                </a:moveTo>
                <a:cubicBezTo>
                  <a:pt x="737" y="836"/>
                  <a:pt x="726" y="824"/>
                  <a:pt x="726" y="809"/>
                </a:cubicBezTo>
                <a:cubicBezTo>
                  <a:pt x="726" y="794"/>
                  <a:pt x="737" y="782"/>
                  <a:pt x="752" y="782"/>
                </a:cubicBezTo>
                <a:cubicBezTo>
                  <a:pt x="767" y="782"/>
                  <a:pt x="779" y="794"/>
                  <a:pt x="779" y="809"/>
                </a:cubicBezTo>
                <a:cubicBezTo>
                  <a:pt x="779" y="824"/>
                  <a:pt x="767" y="836"/>
                  <a:pt x="752" y="836"/>
                </a:cubicBezTo>
                <a:moveTo>
                  <a:pt x="862" y="439"/>
                </a:moveTo>
                <a:lnTo>
                  <a:pt x="862" y="263"/>
                </a:lnTo>
                <a:cubicBezTo>
                  <a:pt x="895" y="252"/>
                  <a:pt x="918" y="219"/>
                  <a:pt x="916" y="181"/>
                </a:cubicBezTo>
                <a:cubicBezTo>
                  <a:pt x="913" y="142"/>
                  <a:pt x="881" y="110"/>
                  <a:pt x="842" y="107"/>
                </a:cubicBezTo>
                <a:cubicBezTo>
                  <a:pt x="795" y="104"/>
                  <a:pt x="756" y="140"/>
                  <a:pt x="755" y="186"/>
                </a:cubicBezTo>
                <a:lnTo>
                  <a:pt x="668" y="215"/>
                </a:lnTo>
                <a:lnTo>
                  <a:pt x="247" y="215"/>
                </a:lnTo>
                <a:lnTo>
                  <a:pt x="161" y="186"/>
                </a:lnTo>
                <a:cubicBezTo>
                  <a:pt x="160" y="141"/>
                  <a:pt x="121" y="104"/>
                  <a:pt x="74" y="107"/>
                </a:cubicBezTo>
                <a:cubicBezTo>
                  <a:pt x="35" y="110"/>
                  <a:pt x="3" y="142"/>
                  <a:pt x="0" y="182"/>
                </a:cubicBezTo>
                <a:cubicBezTo>
                  <a:pt x="-3" y="219"/>
                  <a:pt x="21" y="251"/>
                  <a:pt x="53" y="263"/>
                </a:cubicBezTo>
                <a:lnTo>
                  <a:pt x="53" y="438"/>
                </a:lnTo>
                <a:cubicBezTo>
                  <a:pt x="43" y="442"/>
                  <a:pt x="32" y="447"/>
                  <a:pt x="23" y="456"/>
                </a:cubicBezTo>
                <a:cubicBezTo>
                  <a:pt x="-8" y="488"/>
                  <a:pt x="-8" y="539"/>
                  <a:pt x="23" y="570"/>
                </a:cubicBezTo>
                <a:cubicBezTo>
                  <a:pt x="34" y="581"/>
                  <a:pt x="51" y="581"/>
                  <a:pt x="61" y="570"/>
                </a:cubicBezTo>
                <a:cubicBezTo>
                  <a:pt x="72" y="560"/>
                  <a:pt x="72" y="542"/>
                  <a:pt x="61" y="532"/>
                </a:cubicBezTo>
                <a:cubicBezTo>
                  <a:pt x="51" y="522"/>
                  <a:pt x="51" y="505"/>
                  <a:pt x="61" y="494"/>
                </a:cubicBezTo>
                <a:cubicBezTo>
                  <a:pt x="72" y="484"/>
                  <a:pt x="89" y="484"/>
                  <a:pt x="99" y="494"/>
                </a:cubicBezTo>
                <a:cubicBezTo>
                  <a:pt x="110" y="505"/>
                  <a:pt x="110" y="522"/>
                  <a:pt x="99" y="532"/>
                </a:cubicBezTo>
                <a:cubicBezTo>
                  <a:pt x="89" y="542"/>
                  <a:pt x="89" y="560"/>
                  <a:pt x="99" y="570"/>
                </a:cubicBezTo>
                <a:cubicBezTo>
                  <a:pt x="110" y="581"/>
                  <a:pt x="127" y="580"/>
                  <a:pt x="137" y="570"/>
                </a:cubicBezTo>
                <a:cubicBezTo>
                  <a:pt x="169" y="538"/>
                  <a:pt x="169" y="488"/>
                  <a:pt x="137" y="456"/>
                </a:cubicBezTo>
                <a:cubicBezTo>
                  <a:pt x="128" y="447"/>
                  <a:pt x="118" y="442"/>
                  <a:pt x="107" y="438"/>
                </a:cubicBezTo>
                <a:lnTo>
                  <a:pt x="107" y="264"/>
                </a:lnTo>
                <a:cubicBezTo>
                  <a:pt x="122" y="259"/>
                  <a:pt x="134" y="250"/>
                  <a:pt x="143" y="238"/>
                </a:cubicBezTo>
                <a:lnTo>
                  <a:pt x="221" y="263"/>
                </a:lnTo>
                <a:lnTo>
                  <a:pt x="271" y="467"/>
                </a:lnTo>
                <a:cubicBezTo>
                  <a:pt x="274" y="479"/>
                  <a:pt x="284" y="487"/>
                  <a:pt x="297" y="487"/>
                </a:cubicBezTo>
                <a:lnTo>
                  <a:pt x="431" y="487"/>
                </a:lnTo>
                <a:lnTo>
                  <a:pt x="431" y="541"/>
                </a:lnTo>
                <a:lnTo>
                  <a:pt x="297" y="541"/>
                </a:lnTo>
                <a:cubicBezTo>
                  <a:pt x="253" y="541"/>
                  <a:pt x="217" y="577"/>
                  <a:pt x="217" y="621"/>
                </a:cubicBezTo>
                <a:lnTo>
                  <a:pt x="217" y="648"/>
                </a:lnTo>
                <a:lnTo>
                  <a:pt x="699" y="648"/>
                </a:lnTo>
                <a:lnTo>
                  <a:pt x="699" y="621"/>
                </a:lnTo>
                <a:cubicBezTo>
                  <a:pt x="699" y="577"/>
                  <a:pt x="663" y="541"/>
                  <a:pt x="619" y="541"/>
                </a:cubicBezTo>
                <a:lnTo>
                  <a:pt x="485" y="541"/>
                </a:lnTo>
                <a:lnTo>
                  <a:pt x="485" y="487"/>
                </a:lnTo>
                <a:lnTo>
                  <a:pt x="619" y="487"/>
                </a:lnTo>
                <a:cubicBezTo>
                  <a:pt x="632" y="487"/>
                  <a:pt x="642" y="479"/>
                  <a:pt x="645" y="467"/>
                </a:cubicBezTo>
                <a:lnTo>
                  <a:pt x="695" y="262"/>
                </a:lnTo>
                <a:lnTo>
                  <a:pt x="772" y="237"/>
                </a:lnTo>
                <a:cubicBezTo>
                  <a:pt x="782" y="249"/>
                  <a:pt x="794" y="258"/>
                  <a:pt x="809" y="263"/>
                </a:cubicBezTo>
                <a:lnTo>
                  <a:pt x="809" y="439"/>
                </a:lnTo>
                <a:cubicBezTo>
                  <a:pt x="798" y="442"/>
                  <a:pt x="787" y="448"/>
                  <a:pt x="779" y="457"/>
                </a:cubicBezTo>
                <a:cubicBezTo>
                  <a:pt x="747" y="488"/>
                  <a:pt x="747" y="540"/>
                  <a:pt x="779" y="571"/>
                </a:cubicBezTo>
                <a:cubicBezTo>
                  <a:pt x="789" y="582"/>
                  <a:pt x="807" y="582"/>
                  <a:pt x="817" y="571"/>
                </a:cubicBezTo>
                <a:cubicBezTo>
                  <a:pt x="828" y="561"/>
                  <a:pt x="828" y="544"/>
                  <a:pt x="817" y="533"/>
                </a:cubicBezTo>
                <a:cubicBezTo>
                  <a:pt x="807" y="523"/>
                  <a:pt x="807" y="506"/>
                  <a:pt x="817" y="495"/>
                </a:cubicBezTo>
                <a:cubicBezTo>
                  <a:pt x="828" y="484"/>
                  <a:pt x="845" y="484"/>
                  <a:pt x="855" y="495"/>
                </a:cubicBezTo>
                <a:cubicBezTo>
                  <a:pt x="866" y="506"/>
                  <a:pt x="866" y="523"/>
                  <a:pt x="855" y="533"/>
                </a:cubicBezTo>
                <a:cubicBezTo>
                  <a:pt x="845" y="544"/>
                  <a:pt x="845" y="561"/>
                  <a:pt x="855" y="571"/>
                </a:cubicBezTo>
                <a:cubicBezTo>
                  <a:pt x="866" y="582"/>
                  <a:pt x="882" y="582"/>
                  <a:pt x="892" y="571"/>
                </a:cubicBezTo>
                <a:cubicBezTo>
                  <a:pt x="924" y="540"/>
                  <a:pt x="924" y="488"/>
                  <a:pt x="892" y="457"/>
                </a:cubicBezTo>
                <a:cubicBezTo>
                  <a:pt x="884" y="448"/>
                  <a:pt x="873" y="442"/>
                  <a:pt x="862" y="439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spcFirstLastPara="1" wrap="square" lIns="120000" tIns="60000" rIns="120000" bIns="60000" anchor="ctr" anchorCtr="1">
            <a:noAutofit/>
          </a:bodyPr>
          <a:lstStyle/>
          <a:p>
            <a:pPr marL="0" marR="0" lvl="0" indent="0" algn="l" defTabSz="914400" rtl="0">
              <a:spcBef>
                <a:spcPts val="0"/>
              </a:spcBef>
              <a:spcAft>
                <a:spcPts val="0"/>
              </a:spcAft>
              <a:buNone/>
            </a:pPr>
            <a:endParaRPr sz="2400" b="0" strike="noStrike" kern="0">
              <a:solidFill>
                <a:srgbClr val="FFFFFF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91740" y="2820670"/>
            <a:ext cx="7334250" cy="1895475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APM logo 1012--01-0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770" y="1989455"/>
            <a:ext cx="11722100" cy="4046220"/>
          </a:xfrm>
          <a:prstGeom prst="rect">
            <a:avLst/>
          </a:prstGeom>
        </p:spPr>
      </p:pic>
      <p:grpSp>
        <p:nvGrpSpPr>
          <p:cNvPr id="427" name="Google Shape;427;p43"/>
          <p:cNvGrpSpPr/>
          <p:nvPr/>
        </p:nvGrpSpPr>
        <p:grpSpPr>
          <a:xfrm>
            <a:off x="-24141" y="-26679"/>
            <a:ext cx="3200436" cy="6299667"/>
            <a:chOff x="177793" y="152400"/>
            <a:chExt cx="2292357" cy="4512224"/>
          </a:xfrm>
        </p:grpSpPr>
        <p:pic>
          <p:nvPicPr>
            <p:cNvPr id="428" name="Google Shape;428;p43"/>
            <p:cNvPicPr preferRelativeResize="0"/>
            <p:nvPr/>
          </p:nvPicPr>
          <p:blipFill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668274" y="30429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43"/>
            <p:cNvPicPr preferRelativeResize="0"/>
            <p:nvPr/>
          </p:nvPicPr>
          <p:blipFill rotWithShape="1"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000" b="6182"/>
            <a:stretch>
              <a:fillRect/>
            </a:stretch>
          </p:blipFill>
          <p:spPr>
            <a:xfrm rot="5400000">
              <a:off x="109262" y="220938"/>
              <a:ext cx="2429426" cy="229235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" name="文本框 46"/>
          <p:cNvSpPr txBox="1"/>
          <p:nvPr/>
        </p:nvSpPr>
        <p:spPr>
          <a:xfrm>
            <a:off x="5088255" y="866775"/>
            <a:ext cx="2348230" cy="70675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温故知新</a:t>
            </a:r>
            <a:endParaRPr lang="zh-CN" altLang="en-US" sz="40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4" name="AutoShape 4"/>
          <p:cNvSpPr/>
          <p:nvPr/>
        </p:nvSpPr>
        <p:spPr>
          <a:xfrm>
            <a:off x="762000" y="1524000"/>
            <a:ext cx="10668000" cy="1079500"/>
          </a:xfrm>
          <a:prstGeom prst="roundRect">
            <a:avLst>
              <a:gd name="adj" fmla="val 0"/>
            </a:avLst>
          </a:prstGeom>
          <a:solidFill>
            <a:srgbClr val="FFFFFF">
              <a:alpha val="40000"/>
            </a:srgbClr>
          </a:solidFill>
          <a:ln w="25400" cap="flat" cmpd="sng">
            <a:noFill/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2" name="AutoShape 5"/>
          <p:cNvSpPr/>
          <p:nvPr/>
        </p:nvSpPr>
        <p:spPr>
          <a:xfrm>
            <a:off x="1177290" y="2132965"/>
            <a:ext cx="10160000" cy="952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0" i="0" u="none" strike="noStrike" kern="0">
                <a:solidFill>
                  <a:srgbClr val="374151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今天，我们不仅成功搭建了“智能旋转木马”模型，还亲手解锁了藏在机械运转背后的两个神奇奥秘，让一堆静止的零件变成了会动的童话！</a:t>
            </a:r>
            <a:endParaRPr lang="en-US" sz="2400" b="0" i="0" u="none" strike="noStrike" kern="0">
              <a:solidFill>
                <a:srgbClr val="374151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6" name="AutoShape 6"/>
          <p:cNvSpPr/>
          <p:nvPr/>
        </p:nvSpPr>
        <p:spPr>
          <a:xfrm>
            <a:off x="923290" y="3644900"/>
            <a:ext cx="5207000" cy="2095500"/>
          </a:xfrm>
          <a:prstGeom prst="roundRect">
            <a:avLst>
              <a:gd name="adj" fmla="val 0"/>
            </a:avLst>
          </a:prstGeom>
          <a:solidFill>
            <a:schemeClr val="accent3">
              <a:lumMod val="40000"/>
              <a:lumOff val="60000"/>
              <a:alpha val="15000"/>
            </a:scheme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177290" y="3898900"/>
            <a:ext cx="457200" cy="457200"/>
          </a:xfrm>
          <a:prstGeom prst="rect">
            <a:avLst/>
          </a:prstGeom>
        </p:spPr>
      </p:pic>
      <p:sp>
        <p:nvSpPr>
          <p:cNvPr id="9" name="AutoShape 8"/>
          <p:cNvSpPr/>
          <p:nvPr/>
        </p:nvSpPr>
        <p:spPr>
          <a:xfrm>
            <a:off x="1748790" y="39243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BE185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01. 神奇的连杆机构</a:t>
            </a:r>
            <a:endParaRPr lang="en-US" sz="2000" b="1" i="0" u="none" strike="noStrike" kern="0">
              <a:solidFill>
                <a:srgbClr val="BE185D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0" name="AutoShape 9"/>
          <p:cNvSpPr/>
          <p:nvPr/>
        </p:nvSpPr>
        <p:spPr>
          <a:xfrm>
            <a:off x="1177290" y="4470400"/>
            <a:ext cx="469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这是旋转木马的“升降魔法”！我们学会了如何利用连杆，把持续的</a:t>
            </a:r>
            <a:r>
              <a:rPr lang="en-US" sz="1400" b="1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旋转运动</a:t>
            </a: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，巧妙地转化为上下起伏的</a:t>
            </a:r>
            <a:r>
              <a:rPr lang="en-US" sz="1400" b="1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往复运动</a:t>
            </a: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，让木马忽高忽低，充满韵律感。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1" name="AutoShape 10"/>
          <p:cNvSpPr/>
          <p:nvPr/>
        </p:nvSpPr>
        <p:spPr>
          <a:xfrm>
            <a:off x="6384290" y="3644900"/>
            <a:ext cx="5207000" cy="2095500"/>
          </a:xfrm>
          <a:prstGeom prst="roundRect">
            <a:avLst>
              <a:gd name="adj" fmla="val 0"/>
            </a:avLst>
          </a:prstGeom>
          <a:solidFill>
            <a:schemeClr val="accent3">
              <a:lumMod val="60000"/>
              <a:lumOff val="40000"/>
              <a:alpha val="15000"/>
            </a:schemeClr>
          </a:solidFill>
          <a:ln w="25400" cap="flat" cmpd="sng">
            <a:solidFill>
              <a:srgbClr val="7030A0">
                <a:alpha val="50000"/>
              </a:srgbClr>
            </a:solidFill>
            <a:prstDash val="solid"/>
            <a:round/>
          </a:ln>
        </p:spPr>
        <p:txBody>
          <a:bodyPr vert="horz" wrap="square" lIns="63500" tIns="63500" rIns="63500" bIns="63500" rtlCol="0" anchor="ctr"/>
          <a:lstStyle/>
          <a:p>
            <a:pPr algn="ctr" defTabSz="914400">
              <a:spcBef>
                <a:spcPts val="0"/>
              </a:spcBef>
              <a:spcAft>
                <a:spcPts val="0"/>
              </a:spcAft>
              <a:defRPr/>
            </a:pPr>
            <a:endParaRPr sz="14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638290" y="3898900"/>
            <a:ext cx="457200" cy="457200"/>
          </a:xfrm>
          <a:prstGeom prst="rect">
            <a:avLst/>
          </a:prstGeom>
        </p:spPr>
      </p:pic>
      <p:sp>
        <p:nvSpPr>
          <p:cNvPr id="13" name="AutoShape 12"/>
          <p:cNvSpPr/>
          <p:nvPr/>
        </p:nvSpPr>
        <p:spPr>
          <a:xfrm>
            <a:off x="7209790" y="3924300"/>
            <a:ext cx="4191000" cy="4445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i="0" u="none" strike="noStrike" kern="0">
                <a:solidFill>
                  <a:srgbClr val="BE185D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02. 力量倍增的齿轮减速</a:t>
            </a:r>
            <a:endParaRPr lang="en-US" sz="2000" b="1" i="0" u="none" strike="noStrike" kern="0">
              <a:solidFill>
                <a:srgbClr val="BE185D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  <p:sp>
        <p:nvSpPr>
          <p:cNvPr id="14" name="AutoShape 13"/>
          <p:cNvSpPr/>
          <p:nvPr/>
        </p:nvSpPr>
        <p:spPr>
          <a:xfrm>
            <a:off x="6638290" y="4470400"/>
            <a:ext cx="4699000" cy="1143000"/>
          </a:xfrm>
          <a:prstGeom prst="rect">
            <a:avLst/>
          </a:prstGeom>
          <a:noFill/>
          <a:ln w="12700" cap="flat" cmpd="sng">
            <a:noFill/>
            <a:prstDash val="solid"/>
            <a:round/>
          </a:ln>
        </p:spPr>
        <p:txBody>
          <a:bodyPr vert="horz" wrap="square" lIns="0" tIns="0" rIns="0" bIns="0" rtlCol="0" anchor="ctr" anchorCtr="0"/>
          <a:lstStyle/>
          <a:p>
            <a:pPr marL="0" indent="0" algn="l" defTabSz="914400">
              <a:lnSpc>
                <a:spcPct val="117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这是旋转的“动力密码”！理解了用</a:t>
            </a:r>
            <a:r>
              <a:rPr lang="en-US" sz="1400" b="1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小齿轮带动大齿轮</a:t>
            </a:r>
            <a:r>
              <a:rPr lang="en-US" sz="1400" b="0" i="0" u="none" strike="noStrike" kern="0">
                <a:solidFill>
                  <a:srgbClr val="4B5563"/>
                </a:solidFill>
                <a:latin typeface="Times New Roman" panose="02020603050405020304" charset="0"/>
                <a:ea typeface="宋体" panose="02010600030101010101" pitchFamily="2" charset="-122"/>
                <a:cs typeface="Noto Sans SC" panose="020B0200000000000000" charset="-122"/>
                <a:sym typeface="Noto Sans SC" panose="020B0200000000000000" charset="-122"/>
              </a:rPr>
              <a:t>的奥秘，不仅能让旋转的速度变得平稳舒适，还能实现“减速增力”，让木马稳稳地转起来！</a:t>
            </a:r>
            <a:endParaRPr lang="en-US" sz="1400" b="0" i="0" u="none" strike="noStrike" kern="0">
              <a:solidFill>
                <a:srgbClr val="4B5563"/>
              </a:solidFill>
              <a:latin typeface="Times New Roman" panose="02020603050405020304" charset="0"/>
              <a:ea typeface="宋体" panose="02010600030101010101" pitchFamily="2" charset="-122"/>
              <a:cs typeface="Noto Sans SC" panose="020B0200000000000000" charset="-122"/>
              <a:sym typeface="Noto Sans SC" panose="020B020000000000000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4" name="Shape 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7" name="Google Shape;427;p43"/>
          <p:cNvGrpSpPr/>
          <p:nvPr/>
        </p:nvGrpSpPr>
        <p:grpSpPr>
          <a:xfrm>
            <a:off x="-24141" y="-26679"/>
            <a:ext cx="3200436" cy="6299667"/>
            <a:chOff x="177793" y="152400"/>
            <a:chExt cx="2292357" cy="4512224"/>
          </a:xfrm>
        </p:grpSpPr>
        <p:pic>
          <p:nvPicPr>
            <p:cNvPr id="428" name="Google Shape;428;p43"/>
            <p:cNvPicPr preferRelativeResize="0"/>
            <p:nvPr/>
          </p:nvPicPr>
          <p:blipFill>
            <a:blip r:embed="rId1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5400000">
              <a:off x="-668274" y="3042918"/>
              <a:ext cx="2467773" cy="77563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429" name="Google Shape;429;p43"/>
            <p:cNvPicPr preferRelativeResize="0"/>
            <p:nvPr/>
          </p:nvPicPr>
          <p:blipFill rotWithShape="1">
            <a:blip r:embed="rId2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rcRect l="50000" b="6182"/>
            <a:stretch>
              <a:fillRect/>
            </a:stretch>
          </p:blipFill>
          <p:spPr>
            <a:xfrm rot="5400000">
              <a:off x="109262" y="220938"/>
              <a:ext cx="2429426" cy="2292350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430" name="Google Shape;430;p43"/>
          <p:cNvGrpSpPr/>
          <p:nvPr/>
        </p:nvGrpSpPr>
        <p:grpSpPr>
          <a:xfrm>
            <a:off x="8704135" y="542705"/>
            <a:ext cx="3806296" cy="6743335"/>
            <a:chOff x="6456869" y="482600"/>
            <a:chExt cx="2726313" cy="4830008"/>
          </a:xfrm>
        </p:grpSpPr>
        <p:grpSp>
          <p:nvGrpSpPr>
            <p:cNvPr id="431" name="Google Shape;431;p43"/>
            <p:cNvGrpSpPr/>
            <p:nvPr/>
          </p:nvGrpSpPr>
          <p:grpSpPr>
            <a:xfrm>
              <a:off x="6673843" y="482600"/>
              <a:ext cx="2292357" cy="4512224"/>
              <a:chOff x="6667493" y="482600"/>
              <a:chExt cx="2292357" cy="4512224"/>
            </a:xfrm>
          </p:grpSpPr>
          <p:pic>
            <p:nvPicPr>
              <p:cNvPr id="432" name="Google Shape;432;p43"/>
              <p:cNvPicPr preferRelativeResize="0"/>
              <p:nvPr/>
            </p:nvPicPr>
            <p:blipFill>
              <a:blip r:embed="rId1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tretch>
                <a:fillRect/>
              </a:stretch>
            </p:blipFill>
            <p:spPr>
              <a:xfrm rot="-5400000">
                <a:off x="7338144" y="1328667"/>
                <a:ext cx="2467773" cy="77563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433" name="Google Shape;433;p43"/>
              <p:cNvPicPr preferRelativeResize="0"/>
              <p:nvPr/>
            </p:nvPicPr>
            <p:blipFill rotWithShape="1">
              <a:blip r:embed="rId2"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</a:blip>
              <a:srcRect l="50000" b="6182"/>
              <a:stretch>
                <a:fillRect/>
              </a:stretch>
            </p:blipFill>
            <p:spPr>
              <a:xfrm rot="-5400000">
                <a:off x="6598955" y="2633936"/>
                <a:ext cx="2429426" cy="2292350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pic>
          <p:nvPicPr>
            <p:cNvPr id="434" name="Google Shape;434;p43"/>
            <p:cNvPicPr preferRelativeResize="0"/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 rot="-2700000">
              <a:off x="6586139" y="3255544"/>
              <a:ext cx="2467772" cy="1387816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47" name="文本框 46"/>
          <p:cNvSpPr txBox="1"/>
          <p:nvPr/>
        </p:nvSpPr>
        <p:spPr>
          <a:xfrm>
            <a:off x="9767570" y="471170"/>
            <a:ext cx="234823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800" b="1" kern="0">
                <a:solidFill>
                  <a:schemeClr val="tx1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温故知新</a:t>
            </a:r>
            <a:endParaRPr lang="zh-CN" altLang="en-US" sz="2800" b="1" kern="0">
              <a:solidFill>
                <a:schemeClr val="tx1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2" name="图片 1" descr="学术交流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277350" y="405130"/>
            <a:ext cx="490220" cy="49022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416050" y="1384935"/>
            <a:ext cx="3959225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2400" b="1" kern="0">
                <a:solidFill>
                  <a:srgbClr val="2C0054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成果展示：</a:t>
            </a:r>
            <a:endParaRPr lang="zh-CN" altLang="en-US" sz="2400" b="1" kern="0">
              <a:solidFill>
                <a:srgbClr val="2C0054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pic>
        <p:nvPicPr>
          <p:cNvPr id="7" name="图片 6" descr="讲解演示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76270" y="1845310"/>
            <a:ext cx="5692775" cy="4668520"/>
          </a:xfrm>
          <a:prstGeom prst="rect">
            <a:avLst/>
          </a:prstGeom>
        </p:spPr>
      </p:pic>
      <p:sp>
        <p:nvSpPr>
          <p:cNvPr id="3" name="文本框 2"/>
          <p:cNvSpPr txBox="1"/>
          <p:nvPr/>
        </p:nvSpPr>
        <p:spPr>
          <a:xfrm>
            <a:off x="3863975" y="2277110"/>
            <a:ext cx="3250565" cy="18637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今天我设计的作品是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，</a:t>
            </a:r>
            <a:endParaRPr lang="zh-CN" altLang="en-US" sz="18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  <a:p>
            <a:pPr defTabSz="914400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它使用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结构（机械原理），使用了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r>
              <a:rPr lang="zh-CN" altLang="en-US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编程模块，程序逻辑</a:t>
            </a:r>
            <a:r>
              <a:rPr lang="en-US" altLang="zh-CN" sz="1800" kern="0">
                <a:solidFill>
                  <a:srgbClr val="000000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Arial" panose="020B0604020202020204"/>
              </a:rPr>
              <a:t>……</a:t>
            </a:r>
            <a:endParaRPr lang="en-US" altLang="zh-CN" sz="1800" kern="0">
              <a:solidFill>
                <a:srgbClr val="000000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4" name="图片 3" descr="APM logo 1012--01-0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91770" y="1989455"/>
            <a:ext cx="11722100" cy="40462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占位符 2"/>
          <p:cNvPicPr>
            <a:picLocks noChangeAspect="1"/>
          </p:cNvPicPr>
          <p:nvPr>
            <p:ph type="pic" idx="2"/>
          </p:nvPr>
        </p:nvPicPr>
        <p:blipFill>
          <a:blip r:embed="rId1"/>
          <a:stretch>
            <a:fillRect/>
          </a:stretch>
        </p:blipFill>
        <p:spPr>
          <a:xfrm>
            <a:off x="0" y="6021493"/>
            <a:ext cx="12192000" cy="862753"/>
          </a:xfrm>
          <a:prstGeom prst="rect">
            <a:avLst/>
          </a:prstGeom>
        </p:spPr>
      </p:pic>
      <p:pic>
        <p:nvPicPr>
          <p:cNvPr id="391" name="Google Shape;391;p40"/>
          <p:cNvPicPr preferRelativeResize="0"/>
          <p:nvPr/>
        </p:nvPicPr>
        <p:blipFill rotWithShape="1">
          <a:blip r:embed="rId2">
            <a:duotone>
              <a:prstClr val="black"/>
              <a:schemeClr val="accent2">
                <a:tint val="45000"/>
                <a:satMod val="400000"/>
              </a:schemeClr>
            </a:duotone>
          </a:blip>
          <a:srcRect t="19097" r="5042" b="2954"/>
          <a:stretch>
            <a:fillRect/>
          </a:stretch>
        </p:blipFill>
        <p:spPr>
          <a:xfrm>
            <a:off x="47" y="4070180"/>
            <a:ext cx="4954832" cy="1278467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文本框 4"/>
          <p:cNvSpPr txBox="1"/>
          <p:nvPr/>
        </p:nvSpPr>
        <p:spPr>
          <a:xfrm>
            <a:off x="814493" y="6212840"/>
            <a:ext cx="4064000" cy="51816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Medium" panose="00000600000000000000" charset="-122"/>
                <a:ea typeface="MiSans Medium" panose="00000600000000000000" charset="-122"/>
                <a:cs typeface="Arial" panose="020B0604020202020204" pitchFamily="34" charset="0"/>
                <a:sym typeface="Arial" panose="020B0604020202020204"/>
              </a:rPr>
              <a:t>APM</a:t>
            </a:r>
            <a:r>
              <a:rPr lang="en-US" altLang="zh-CN" sz="1065" kern="0">
                <a:solidFill>
                  <a:schemeClr val="bg1"/>
                </a:solidFill>
                <a:latin typeface="Arial" panose="020B0604020202020204"/>
                <a:ea typeface="Arial" panose="020B0604020202020204"/>
                <a:cs typeface="Arial" panose="020B0604020202020204"/>
                <a:sym typeface="Arial" panose="020B0604020202020204"/>
              </a:rPr>
              <a:t> 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ROBOTICS SYSTEM</a:t>
            </a:r>
            <a:endParaRPr lang="en-US" altLang="zh-CN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APM </a:t>
            </a:r>
            <a:r>
              <a:rPr lang="zh-CN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系列课程体系</a:t>
            </a:r>
            <a:r>
              <a:rPr lang="en-US" altLang="zh-CN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 AI </a:t>
            </a:r>
            <a:r>
              <a:rPr lang="en-US" altLang="en-US" sz="1065" kern="0">
                <a:solidFill>
                  <a:schemeClr val="bg1"/>
                </a:solidFill>
                <a:latin typeface="MiSans ExtraLight" panose="00000300000000000000" charset="-122"/>
                <a:ea typeface="MiSans ExtraLight" panose="00000300000000000000" charset="-122"/>
                <a:cs typeface="Arial" panose="020B0604020202020204"/>
                <a:sym typeface="Arial" panose="020B0604020202020204"/>
              </a:rPr>
              <a:t>× Robotics × Engineering</a:t>
            </a:r>
            <a:endParaRPr lang="en-US" altLang="en-US" sz="1065" kern="0">
              <a:solidFill>
                <a:schemeClr val="bg1"/>
              </a:solidFill>
              <a:latin typeface="MiSans ExtraLight" panose="00000300000000000000" charset="-122"/>
              <a:ea typeface="MiSans ExtraLight" panose="00000300000000000000" charset="-122"/>
              <a:cs typeface="Arial" panose="020B0604020202020204"/>
              <a:sym typeface="Arial" panose="020B0604020202020204"/>
            </a:endParaRPr>
          </a:p>
        </p:txBody>
      </p:sp>
      <p:pic>
        <p:nvPicPr>
          <p:cNvPr id="8" name="图片 7" descr="APM标志矢量logo-1012BAI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10224347" y="6139180"/>
            <a:ext cx="1478280" cy="62060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1007533" y="2372360"/>
            <a:ext cx="6508327" cy="9937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defTabSz="914400">
              <a:spcBef>
                <a:spcPts val="0"/>
              </a:spcBef>
              <a:spcAft>
                <a:spcPts val="0"/>
              </a:spcAft>
            </a:pPr>
            <a:r>
              <a:rPr lang="zh-CN" altLang="en-US" sz="5865" b="1" ker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同学们再见</a:t>
            </a:r>
            <a:r>
              <a:rPr lang="en-US" altLang="zh-CN" sz="5865" b="1" kern="0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charset="-122"/>
                <a:cs typeface="Arial" panose="020B0604020202020204"/>
                <a:sym typeface="Arial" panose="020B0604020202020204"/>
              </a:rPr>
              <a:t>！</a:t>
            </a:r>
            <a:endParaRPr lang="en-US" altLang="zh-CN" sz="5865" b="1" kern="0">
              <a:solidFill>
                <a:schemeClr val="bg1"/>
              </a:solidFill>
              <a:latin typeface="Arial" panose="020B0604020202020204" pitchFamily="34" charset="0"/>
              <a:ea typeface="黑体" panose="02010609060101010101" charset="-122"/>
              <a:cs typeface="Arial" panose="020B0604020202020204"/>
              <a:sym typeface="Arial" panose="020B0604020202020204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07533" y="3261360"/>
            <a:ext cx="6096000" cy="5187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defTabSz="91440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 pitchFamily="34" charset="0"/>
                <a:sym typeface="+mn-ea"/>
              </a:rPr>
              <a:t>APM</a:t>
            </a:r>
            <a:r>
              <a:rPr lang="en-US" altLang="zh-CN" sz="2135" kern="0">
                <a:solidFill>
                  <a:srgbClr val="C2B4EB"/>
                </a:solidFill>
                <a:latin typeface="Times New Roman" panose="02020603050405020304" charset="0"/>
                <a:ea typeface="宋体" panose="02010600030101010101" pitchFamily="2" charset="-122"/>
                <a:cs typeface="Arial" panose="020B0604020202020204"/>
                <a:sym typeface="+mn-ea"/>
              </a:rPr>
              <a:t> Robotics Exploration</a:t>
            </a:r>
            <a:endParaRPr lang="en-US" altLang="zh-CN" sz="2135" kern="0">
              <a:solidFill>
                <a:srgbClr val="C2B4EB"/>
              </a:solidFill>
              <a:latin typeface="Times New Roman" panose="02020603050405020304" charset="0"/>
              <a:ea typeface="宋体" panose="02010600030101010101" pitchFamily="2" charset="-122"/>
              <a:cs typeface="Arial" panose="020B0604020202020204"/>
              <a:sym typeface="+mn-ea"/>
            </a:endParaRPr>
          </a:p>
        </p:txBody>
      </p:sp>
      <p:cxnSp>
        <p:nvCxnSpPr>
          <p:cNvPr id="13" name="直接连接符 12"/>
          <p:cNvCxnSpPr/>
          <p:nvPr/>
        </p:nvCxnSpPr>
        <p:spPr>
          <a:xfrm flipV="1">
            <a:off x="1104053" y="3858260"/>
            <a:ext cx="5184140" cy="847"/>
          </a:xfrm>
          <a:prstGeom prst="line">
            <a:avLst/>
          </a:prstGeom>
          <a:ln w="19050">
            <a:gradFill>
              <a:gsLst>
                <a:gs pos="41000">
                  <a:srgbClr val="FFAE41">
                    <a:alpha val="100000"/>
                  </a:srgbClr>
                </a:gs>
                <a:gs pos="75000">
                  <a:srgbClr val="FFDC7A"/>
                </a:gs>
                <a:gs pos="0">
                  <a:srgbClr val="FF6B2E"/>
                </a:gs>
                <a:gs pos="100000">
                  <a:srgbClr val="FFF6B6">
                    <a:alpha val="100000"/>
                  </a:srgbClr>
                </a:gs>
                <a:gs pos="91000">
                  <a:srgbClr val="FFF6B6"/>
                </a:gs>
              </a:gsLst>
              <a:lin ang="18900000" scaled="0"/>
            </a:gradFill>
            <a:headEnd type="none" w="med" len="med"/>
            <a:tailEnd type="none" w="med" len="med"/>
          </a:ln>
        </p:spPr>
        <p:style>
          <a:lnRef idx="0">
            <a:srgbClr val="FFFFFF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ags/tag1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2.xml><?xml version="1.0" encoding="utf-8"?>
<p:tagLst xmlns:p="http://schemas.openxmlformats.org/presentationml/2006/main">
  <p:tag name="KSO_WM_UNIT_PLACING_PICTURE_USER_VIEWPORT" val="{&quot;height&quot;:729.0283464566929,&quot;width&quot;:3886.2582677165356}"/>
</p:tagLst>
</file>

<file path=ppt/tags/tag3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4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5.xml><?xml version="1.0" encoding="utf-8"?>
<p:tagLst xmlns:p="http://schemas.openxmlformats.org/presentationml/2006/main">
  <p:tag name="KSO_WM_UNIT_PLACING_PICTURE_USER_VIEWPORT" val="{&quot;height&quot;:839.9999999999997,&quot;width&quot;:4055.0000000000005}"/>
</p:tagLst>
</file>

<file path=ppt/tags/tag6.xml><?xml version="1.0" encoding="utf-8"?>
<p:tagLst xmlns:p="http://schemas.openxmlformats.org/presentationml/2006/main">
  <p:tag name="KSO_WM_UNIT_PLACING_PICTURE_USER_VIEWPORT" val="{&quot;height&quot;:838.9999999999998,&quot;width&quot;:4101}"/>
</p:tagLst>
</file>

<file path=ppt/tags/tag7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.xml><?xml version="1.0" encoding="utf-8"?>
<p:tagLst xmlns:p="http://schemas.openxmlformats.org/presentationml/2006/main">
  <p:tag name="KSO_WM_UNIT_PLACING_PICTURE_USER_VIEWPORT" val="{&quot;height&quot;:680.7185214462321,&quot;width&quot;:2076.6363248813436}"/>
</p:tagLst>
</file>

<file path=ppt/tags/tag9.xml><?xml version="1.0" encoding="utf-8"?>
<p:tagLst xmlns:p="http://schemas.openxmlformats.org/presentationml/2006/main">
  <p:tag name="KSO_WM_UNIT_PLACING_PICTURE_USER_VIEWPORT" val="{&quot;height&quot;:2066.6141732283463,&quot;width&quot;:6070.001574803149}"/>
</p:tagLst>
</file>

<file path=ppt/tags/tag10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11.xml><?xml version="1.0" encoding="utf-8"?>
<p:tagLst xmlns:p="http://schemas.openxmlformats.org/presentationml/2006/main">
  <p:tag name="KSO_WM_UNIT_PLACING_PICTURE_USER_VIEWPORT" val="{&quot;height&quot;:819.0157480314961,&quot;width&quot;:3748.700787401575}"/>
</p:tagLst>
</file>

<file path=ppt/tags/tag12.xml><?xml version="1.0" encoding="utf-8"?>
<p:tagLst xmlns:p="http://schemas.openxmlformats.org/presentationml/2006/main">
  <p:tag name="KSO_WM_UNIT_PLACING_PICTURE_USER_VIEWPORT" val="{&quot;height&quot;:662.2440944881889,&quot;width&quot;:2852.4818897637797}"/>
</p:tagLst>
</file>

<file path=ppt/tags/tag13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14.xml><?xml version="1.0" encoding="utf-8"?>
<p:tagLst xmlns:p="http://schemas.openxmlformats.org/presentationml/2006/main">
  <p:tag name="KSO_WM_UNIT_PLACING_PICTURE_USER_VIEWPORT" val="{&quot;height&quot;:1279.0551181102362,&quot;width&quot;:3736.2614173228344}"/>
</p:tagLst>
</file>

<file path=ppt/tags/tag15.xml><?xml version="1.0" encoding="utf-8"?>
<p:tagLst xmlns:p="http://schemas.openxmlformats.org/presentationml/2006/main">
  <p:tag name="KSO_WM_UNIT_PLACING_PICTURE_USER_VIEWPORT" val="{&quot;height&quot;:878.2283464566929,&quot;width&quot;:5729.804724409449}"/>
</p:tagLst>
</file>

<file path=ppt/tags/tag16.xml><?xml version="1.0" encoding="utf-8"?>
<p:tagLst xmlns:p="http://schemas.openxmlformats.org/presentationml/2006/main">
  <p:tag name="KSO_WM_UNIT_PLACING_PICTURE_USER_VIEWPORT" val="{&quot;height&quot;:1221.4787401574804,&quot;width&quot;:3886.256692913386}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6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6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7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7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8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79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80.xml><?xml version="1.0" encoding="utf-8"?>
<p:tagLst xmlns:p="http://schemas.openxmlformats.org/presentationml/2006/main">
  <p:tag name="KSO_WM_UNIT_PLACING_PICTURE_USER_VIEWPORT" val="{&quot;height&quot;:729.0283464566929,&quot;width&quot;:3886.2582677165356}"/>
</p:tagLst>
</file>

<file path=ppt/tags/tag81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82.xml><?xml version="1.0" encoding="utf-8"?>
<p:tagLst xmlns:p="http://schemas.openxmlformats.org/presentationml/2006/main">
  <p:tag name="KSO_WM_UNIT_PLACING_PICTURE_USER_VIEWPORT" val="{&quot;height&quot;:2186.0220472440947,&quot;width&quot;:3091.656692913386}"/>
</p:tagLst>
</file>

<file path=ppt/tags/tag83.xml><?xml version="1.0" encoding="utf-8"?>
<p:tagLst xmlns:p="http://schemas.openxmlformats.org/presentationml/2006/main">
  <p:tag name="KSO_WM_UNIT_PLACING_PICTURE_USER_VIEWPORT" val="{&quot;height&quot;:839.9999999999997,&quot;width&quot;:4055.0000000000005}"/>
</p:tagLst>
</file>

<file path=ppt/tags/tag84.xml><?xml version="1.0" encoding="utf-8"?>
<p:tagLst xmlns:p="http://schemas.openxmlformats.org/presentationml/2006/main">
  <p:tag name="KSO_WM_UNIT_PLACING_PICTURE_USER_VIEWPORT" val="{&quot;height&quot;:838.9999999999998,&quot;width&quot;:4101}"/>
</p:tagLst>
</file>

<file path=ppt/tags/tag85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6.xml><?xml version="1.0" encoding="utf-8"?>
<p:tagLst xmlns:p="http://schemas.openxmlformats.org/presentationml/2006/main">
  <p:tag name="KSO_WM_UNIT_PLACING_PICTURE_USER_VIEWPORT" val="{&quot;height&quot;:680.7185214462321,&quot;width&quot;:2076.6363248813436}"/>
</p:tagLst>
</file>

<file path=ppt/tags/tag87.xml><?xml version="1.0" encoding="utf-8"?>
<p:tagLst xmlns:p="http://schemas.openxmlformats.org/presentationml/2006/main">
  <p:tag name="KSO_WM_UNIT_PLACING_PICTURE_USER_VIEWPORT" val="{&quot;height&quot;:2066.6141732283463,&quot;width&quot;:6070.001574803149}"/>
</p:tagLst>
</file>

<file path=ppt/tags/tag88.xml><?xml version="1.0" encoding="utf-8"?>
<p:tagLst xmlns:p="http://schemas.openxmlformats.org/presentationml/2006/main">
  <p:tag name="KSO_WM_UNIT_PLACING_PICTURE_USER_VIEWPORT" val="{&quot;height&quot;:382.59842519685037,&quot;width&quot;:719.4897637795275}"/>
</p:tagLst>
</file>

<file path=ppt/tags/tag89.xml><?xml version="1.0" encoding="utf-8"?>
<p:tagLst xmlns:p="http://schemas.openxmlformats.org/presentationml/2006/main">
  <p:tag name="KSO_WM_UNIT_PLACING_PICTURE_USER_VIEWPORT" val="{&quot;height&quot;:819.0157480314961,&quot;width&quot;:3748.700787401575}"/>
</p:tagLst>
</file>

<file path=ppt/tags/tag90.xml><?xml version="1.0" encoding="utf-8"?>
<p:tagLst xmlns:p="http://schemas.openxmlformats.org/presentationml/2006/main">
  <p:tag name="KSO_WM_UNIT_PLACING_PICTURE_USER_VIEWPORT" val="{&quot;height&quot;:662.2440944881889,&quot;width&quot;:2852.4818897637797}"/>
</p:tagLst>
</file>

<file path=ppt/tags/tag91.xml><?xml version="1.0" encoding="utf-8"?>
<p:tagLst xmlns:p="http://schemas.openxmlformats.org/presentationml/2006/main">
  <p:tag name="KSO_WM_UNIT_PLACING_PICTURE_USER_VIEWPORT" val="{&quot;height&quot;:2186.023622047244,&quot;width&quot;:3091.656692913386}"/>
</p:tagLst>
</file>

<file path=ppt/tags/tag92.xml><?xml version="1.0" encoding="utf-8"?>
<p:tagLst xmlns:p="http://schemas.openxmlformats.org/presentationml/2006/main">
  <p:tag name="KSO_WM_UNIT_PLACING_PICTURE_USER_VIEWPORT" val="{&quot;height&quot;:1279.0551181102362,&quot;width&quot;:3736.2614173228344}"/>
</p:tagLst>
</file>

<file path=ppt/tags/tag93.xml><?xml version="1.0" encoding="utf-8"?>
<p:tagLst xmlns:p="http://schemas.openxmlformats.org/presentationml/2006/main">
  <p:tag name="KSO_WM_UNIT_PLACING_PICTURE_USER_VIEWPORT" val="{&quot;height&quot;:878.2283464566929,&quot;width&quot;:5729.804724409449}"/>
</p:tagLst>
</file>

<file path=ppt/tags/tag94.xml><?xml version="1.0" encoding="utf-8"?>
<p:tagLst xmlns:p="http://schemas.openxmlformats.org/presentationml/2006/main">
  <p:tag name="KSO_WM_UNIT_PLACING_PICTURE_USER_VIEWPORT" val="{&quot;height&quot;:1221.4787401574804,&quot;width&quot;:3886.256692913386}"/>
</p:tagLst>
</file>

<file path=ppt/tags/tag95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96.xml><?xml version="1.0" encoding="utf-8"?>
<p:tagLst xmlns:p="http://schemas.openxmlformats.org/presentationml/2006/main">
  <p:tag name="KSO_WM_UNIT_PLACING_PICTURE_USER_VIEWPORT" val="{&quot;height&quot;:1904.987401574803,&quot;width&quot;:6060.828346456693}"/>
</p:tagLst>
</file>

<file path=ppt/tags/tag97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98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99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0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1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2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3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4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5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6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7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8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09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10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11.xml><?xml version="1.0" encoding="utf-8"?>
<p:tagLst xmlns:p="http://schemas.openxmlformats.org/presentationml/2006/main">
  <p:tag name="KSO_WM_DIAGRAM_VIRTUALLY_FRAME" val="{&quot;height&quot;:235.07362204724404,&quot;left&quot;:89.02031496062992,&quot;top&quot;:184.33527559055116,&quot;width&quot;:786.302125984252}"/>
</p:tagLst>
</file>

<file path=ppt/tags/tag112.xml><?xml version="1.0" encoding="utf-8"?>
<p:tagLst xmlns:p="http://schemas.openxmlformats.org/presentationml/2006/main">
  <p:tag name="KSO_WM_DIAGRAM_VIRTUALLY_FRAME" val="{&quot;height&quot;:173.75,&quot;left&quot;:293.55,&quot;top&quot;:183.15,&quot;width&quot;:372.95}"/>
  <p:tag name="KSO_DOCER_RESOURCE_TRACE_INFO" val="{&quot;id&quot;:&quot;50071194&quot;,&quot;origin&quot;:0,&quot;type&quot;:&quot;textbox&quot;,&quot;user&quot;:&quot;383597748&quot;}"/>
</p:tagLst>
</file>

<file path=ppt/tags/tag113.xml><?xml version="1.0" encoding="utf-8"?>
<p:tagLst xmlns:p="http://schemas.openxmlformats.org/presentationml/2006/main">
  <p:tag name="KSO_WM_DIAGRAM_VIRTUALLY_FRAME" val="{&quot;height&quot;:173.75,&quot;left&quot;:293.55,&quot;top&quot;:183.15,&quot;width&quot;:372.95}"/>
</p:tagLst>
</file>

<file path=ppt/tags/tag114.xml><?xml version="1.0" encoding="utf-8"?>
<p:tagLst xmlns:p="http://schemas.openxmlformats.org/presentationml/2006/main">
  <p:tag name="KSO_WM_DIAGRAM_VIRTUALLY_FRAME" val="{&quot;height&quot;:173.75,&quot;left&quot;:293.55,&quot;top&quot;:183.15,&quot;width&quot;:372.95}"/>
</p:tagLst>
</file>

<file path=ppt/tags/tag115.xml><?xml version="1.0" encoding="utf-8"?>
<p:tagLst xmlns:p="http://schemas.openxmlformats.org/presentationml/2006/main">
  <p:tag name="KSO_DOCER_RESOURCE_TRACE_INFO" val="{&quot;id&quot;:&quot;88272310&quot;,&quot;origin&quot;:0,&quot;type&quot;:&quot;pictures&quot;,&quot;user&quot;:&quot;383597748&quot;}"/>
</p:tagLst>
</file>

<file path=ppt/tags/tag116.xml><?xml version="1.0" encoding="utf-8"?>
<p:tagLst xmlns:p="http://schemas.openxmlformats.org/presentationml/2006/main">
  <p:tag name="KSO_DOCER_RESOURCE_TRACE_INFO" val="{&quot;id&quot;:&quot;26555741&quot;,&quot;origin&quot;:0,&quot;type&quot;:&quot;pictures&quot;,&quot;user&quot;:&quot;383597748&quot;}"/>
</p:tagLst>
</file>

<file path=ppt/tags/tag117.xml><?xml version="1.0" encoding="utf-8"?>
<p:tagLst xmlns:p="http://schemas.openxmlformats.org/presentationml/2006/main">
  <p:tag name="KSO_DOCER_RESOURCE_TRACE_INFO" val="{&quot;id&quot;:&quot;202311459&quot;,&quot;origin&quot;:0,&quot;type&quot;:&quot;pictures&quot;,&quot;user&quot;:&quot;383597748&quot;}"/>
</p:tagLst>
</file>

<file path=ppt/tags/tag118.xml><?xml version="1.0" encoding="utf-8"?>
<p:tagLst xmlns:p="http://schemas.openxmlformats.org/presentationml/2006/main">
  <p:tag name="KSO_DOCER_RESOURCE_TRACE_INFO" val="{&quot;id&quot;:&quot;24402748&quot;,&quot;origin&quot;:0,&quot;type&quot;:&quot;pictures&quot;,&quot;user&quot;:&quot;383597748&quot;}"/>
</p:tagLst>
</file>

<file path=ppt/tags/tag119.xml><?xml version="1.0" encoding="utf-8"?>
<p:tagLst xmlns:p="http://schemas.openxmlformats.org/presentationml/2006/main">
  <p:tag name="KSO_DOCER_RESOURCE_TRACE_INFO" val="{&quot;id&quot;:&quot;221779754&quot;,&quot;origin&quot;:0,&quot;type&quot;:&quot;pictures&quot;,&quot;user&quot;:&quot;383597748&quot;}"/>
</p:tagLst>
</file>

<file path=ppt/tags/tag120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121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122.xml><?xml version="1.0" encoding="utf-8"?>
<p:tagLst xmlns:p="http://schemas.openxmlformats.org/presentationml/2006/main">
  <p:tag name="KSO_DOCER_RESOURCE_TRACE_INFO" val="{&quot;id&quot;:&quot;50063186&quot;,&quot;origin&quot;:0,&quot;type&quot;:&quot;icons&quot;,&quot;user&quot;:&quot;383597748&quot;}"/>
</p:tagLst>
</file>

<file path=ppt/tags/tag123.xml><?xml version="1.0" encoding="utf-8"?>
<p:tagLst xmlns:p="http://schemas.openxmlformats.org/presentationml/2006/main">
  <p:tag name="KSO_DOCER_RESOURCE_TRACE_INFO" val="{&quot;id&quot;:&quot;21587978&quot;,&quot;origin&quot;:0,&quot;type&quot;:&quot;icons&quot;,&quot;user&quot;:&quot;383597748&quot;}"/>
</p:tagLst>
</file>

<file path=ppt/tags/tag124.xml><?xml version="1.0" encoding="utf-8"?>
<p:tagLst xmlns:p="http://schemas.openxmlformats.org/presentationml/2006/main">
  <p:tag name="KSO_DOCER_RESOURCE_TRACE_INFO" val="{&quot;id&quot;:&quot;21587978&quot;,&quot;origin&quot;:0,&quot;type&quot;:&quot;icons&quot;,&quot;user&quot;:&quot;383597748&quot;}"/>
</p:tagLst>
</file>

<file path=ppt/tags/tag125.xml><?xml version="1.0" encoding="utf-8"?>
<p:tagLst xmlns:p="http://schemas.openxmlformats.org/presentationml/2006/main">
  <p:tag name="KSO_DOCER_RESOURCE_TRACE_INFO" val="{&quot;id&quot;:&quot;21589034&quot;,&quot;origin&quot;:0,&quot;type&quot;:&quot;icons&quot;,&quot;user&quot;:&quot;383597748&quot;}"/>
</p:tagLst>
</file>

<file path=ppt/tags/tag126.xml><?xml version="1.0" encoding="utf-8"?>
<p:tagLst xmlns:p="http://schemas.openxmlformats.org/presentationml/2006/main">
  <p:tag name="KSO_WM_UNIT_PLACING_PICTURE_USER_VIEWPORT" val="{&quot;height&quot;:733,&quot;width&quot;:1746}"/>
</p:tagLst>
</file>

<file path=ppt/tags/tag127.xml><?xml version="1.0" encoding="utf-8"?>
<p:tagLst xmlns:p="http://schemas.openxmlformats.org/presentationml/2006/main">
  <p:tag name="resource_record_key" val="{&quot;10&quot;:[50062564,50063186,50063067,21589034,50062599],&quot;19&quot;:[50071194,20348573]}"/>
</p:tagLst>
</file>

<file path=ppt/theme/theme1.xml><?xml version="1.0" encoding="utf-8"?>
<a:theme xmlns:a="http://schemas.openxmlformats.org/drawingml/2006/main" name="Bachelor in Robotics Engineering by Slidesgo">
  <a:themeElements>
    <a:clrScheme name="Simple Light">
      <a:dk1>
        <a:srgbClr val="1F164D"/>
      </a:dk1>
      <a:lt1>
        <a:srgbClr val="F9F9F9"/>
      </a:lt1>
      <a:dk2>
        <a:srgbClr val="E8E8E8"/>
      </a:dk2>
      <a:lt2>
        <a:srgbClr val="C1C1C1"/>
      </a:lt2>
      <a:accent1>
        <a:srgbClr val="6F79E3"/>
      </a:accent1>
      <a:accent2>
        <a:srgbClr val="433ABA"/>
      </a:accent2>
      <a:accent3>
        <a:srgbClr val="130994"/>
      </a:accent3>
      <a:accent4>
        <a:srgbClr val="FFFFFF"/>
      </a:accent4>
      <a:accent5>
        <a:srgbClr val="FFFFFF"/>
      </a:accent5>
      <a:accent6>
        <a:srgbClr val="FFFFFF"/>
      </a:accent6>
      <a:hlink>
        <a:srgbClr val="1F164D"/>
      </a:hlink>
      <a:folHlink>
        <a:srgbClr val="0097A7"/>
      </a:folHlink>
    </a:clrScheme>
    <a:fontScheme name="">
      <a:majorFont>
        <a:latin typeface="Arial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自定义设计方案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">
      <a:majorFont>
        <a:latin typeface="Arial"/>
        <a:ea typeface="黑体"/>
        <a:cs typeface=""/>
      </a:majorFont>
      <a:minorFont>
        <a:latin typeface="Times New Roman"/>
        <a:ea typeface="宋体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Bachelor in Robotics Engineering by Slidesgo">
  <a:themeElements>
    <a:clrScheme name="Simple Light">
      <a:dk1>
        <a:srgbClr val="1F164D"/>
      </a:dk1>
      <a:lt1>
        <a:srgbClr val="F9F9F9"/>
      </a:lt1>
      <a:dk2>
        <a:srgbClr val="E8E8E8"/>
      </a:dk2>
      <a:lt2>
        <a:srgbClr val="C1C1C1"/>
      </a:lt2>
      <a:accent1>
        <a:srgbClr val="6F79E3"/>
      </a:accent1>
      <a:accent2>
        <a:srgbClr val="433ABA"/>
      </a:accent2>
      <a:accent3>
        <a:srgbClr val="130994"/>
      </a:accent3>
      <a:accent4>
        <a:srgbClr val="FFFFFF"/>
      </a:accent4>
      <a:accent5>
        <a:srgbClr val="FFFFFF"/>
      </a:accent5>
      <a:accent6>
        <a:srgbClr val="FFFFFF"/>
      </a:accent6>
      <a:hlink>
        <a:srgbClr val="1F164D"/>
      </a:hlink>
      <a:folHlink>
        <a:srgbClr val="0097A7"/>
      </a:folHlink>
    </a:clrScheme>
    <a:fontScheme name="">
      <a:majorFont>
        <a:latin typeface="Arial"/>
        <a:ea typeface="黑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3209</Words>
  <Application>WPS 演示</Application>
  <PresentationFormat/>
  <Paragraphs>229</Paragraphs>
  <Slides>26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22</vt:i4>
      </vt:variant>
      <vt:variant>
        <vt:lpstr>主题</vt:lpstr>
      </vt:variant>
      <vt:variant>
        <vt:i4>3</vt:i4>
      </vt:variant>
      <vt:variant>
        <vt:lpstr>幻灯片标题</vt:lpstr>
      </vt:variant>
      <vt:variant>
        <vt:i4>26</vt:i4>
      </vt:variant>
    </vt:vector>
  </HeadingPairs>
  <TitlesOfParts>
    <vt:vector size="51" baseType="lpstr">
      <vt:lpstr>Arial</vt:lpstr>
      <vt:lpstr>宋体</vt:lpstr>
      <vt:lpstr>Wingdings</vt:lpstr>
      <vt:lpstr>Arial</vt:lpstr>
      <vt:lpstr>标小智无界黑</vt:lpstr>
      <vt:lpstr>黑体</vt:lpstr>
      <vt:lpstr>字魂无界黑W3</vt:lpstr>
      <vt:lpstr>Nunito Light</vt:lpstr>
      <vt:lpstr>SWAstro</vt:lpstr>
      <vt:lpstr>IBM Plex Mono</vt:lpstr>
      <vt:lpstr>苹方护眼艺术黑体</vt:lpstr>
      <vt:lpstr>Wingdings</vt:lpstr>
      <vt:lpstr>MiSans Medium</vt:lpstr>
      <vt:lpstr>MiSans ExtraLight</vt:lpstr>
      <vt:lpstr>Times New Roman</vt:lpstr>
      <vt:lpstr>Calibri</vt:lpstr>
      <vt:lpstr>MS PGothic</vt:lpstr>
      <vt:lpstr>汉仪润圆-65简</vt:lpstr>
      <vt:lpstr>Noto Sans SC</vt:lpstr>
      <vt:lpstr>微软雅黑</vt:lpstr>
      <vt:lpstr>Arial Unicode MS</vt:lpstr>
      <vt:lpstr>ui-sans-serif</vt:lpstr>
      <vt:lpstr>Bachelor in Robotics Engineering by Slidesgo</vt:lpstr>
      <vt:lpstr>自定义设计方案</vt:lpstr>
      <vt:lpstr>1_Bachelor in Robotics Engineering by Slidesgo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STUDIENGANGROBOTIK</dc:title>
  <dc:creator/>
  <cp:lastModifiedBy>黑客Mr.Li</cp:lastModifiedBy>
  <cp:revision>29</cp:revision>
  <dcterms:created xsi:type="dcterms:W3CDTF">2026-06-24T10:31:00Z</dcterms:created>
  <dcterms:modified xsi:type="dcterms:W3CDTF">2026-07-29T09:34:32Z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2052-12.1.0.26895</vt:lpwstr>
  </property>
  <property fmtid="{D5CDD505-2E9C-101B-9397-08002B2CF9AE}" pid="3" name="ICV">
    <vt:lpwstr>4881932613910317E5B13B6A13D8D01F_43</vt:lpwstr>
  </property>
</Properties>
</file>