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media/image26.svg" ContentType="image/svg+xml"/>
  <Override PartName="/ppt/media/image34.svg" ContentType="image/svg+xml"/>
  <Override PartName="/ppt/media/image36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2.svg" ContentType="image/svg+xml"/>
  <Override PartName="/ppt/media/image55.svg" ContentType="image/svg+xml"/>
  <Override PartName="/ppt/media/image57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7"/>
  </p:handoutMasterIdLst>
  <p:sldIdLst>
    <p:sldId id="256" r:id="rId3"/>
    <p:sldId id="260" r:id="rId5"/>
    <p:sldId id="257" r:id="rId6"/>
    <p:sldId id="258" r:id="rId7"/>
    <p:sldId id="259" r:id="rId8"/>
    <p:sldId id="288" r:id="rId9"/>
    <p:sldId id="287" r:id="rId10"/>
    <p:sldId id="262" r:id="rId11"/>
    <p:sldId id="263" r:id="rId12"/>
    <p:sldId id="289" r:id="rId13"/>
    <p:sldId id="290" r:id="rId14"/>
    <p:sldId id="279" r:id="rId15"/>
    <p:sldId id="291" r:id="rId16"/>
    <p:sldId id="269" r:id="rId17"/>
    <p:sldId id="270" r:id="rId18"/>
    <p:sldId id="281" r:id="rId19"/>
    <p:sldId id="292" r:id="rId20"/>
    <p:sldId id="282" r:id="rId21"/>
    <p:sldId id="293" r:id="rId22"/>
    <p:sldId id="280" r:id="rId23"/>
    <p:sldId id="283" r:id="rId24"/>
    <p:sldId id="285" r:id="rId25"/>
    <p:sldId id="275" r:id="rId26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8" userDrawn="1">
          <p15:clr>
            <a:srgbClr val="A4A3A4"/>
          </p15:clr>
        </p15:guide>
        <p15:guide id="2" pos="376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黑客Mr.Li" initials="authorId_383597748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30A0"/>
    <a:srgbClr val="FFFFFF"/>
    <a:srgbClr val="F4F4FF"/>
    <a:srgbClr val="E9E9E9"/>
    <a:srgbClr val="E5E1FE"/>
    <a:srgbClr val="F8F9FE"/>
    <a:srgbClr val="E6E5FF"/>
    <a:srgbClr val="180D3A"/>
    <a:srgbClr val="2937B3"/>
    <a:srgbClr val="2C00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howGuides="1">
      <p:cViewPr varScale="1">
        <p:scale>
          <a:sx n="99" d="100"/>
          <a:sy n="99" d="100"/>
        </p:scale>
        <p:origin x="84" y="582"/>
      </p:cViewPr>
      <p:guideLst>
        <p:guide orient="horz" pos="2138"/>
        <p:guide pos="3765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119880" cy="11988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gs" Target="tags/tag121.xml"/><Relationship Id="rId31" Type="http://schemas.openxmlformats.org/officeDocument/2006/relationships/commentAuthors" Target="commentAuthors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handoutMaster" Target="handoutMasters/handoutMaster1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image" Target="../media/image6.png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3" Type="http://schemas.openxmlformats.org/officeDocument/2006/relationships/image" Target="../media/image11.png"/><Relationship Id="rId12" Type="http://schemas.openxmlformats.org/officeDocument/2006/relationships/image" Target="../media/image10.png"/><Relationship Id="rId11" Type="http://schemas.openxmlformats.org/officeDocument/2006/relationships/image" Target="../media/image9.png"/><Relationship Id="rId10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: 剪去对角 47"/>
          <p:cNvSpPr/>
          <p:nvPr userDrawn="1"/>
        </p:nvSpPr>
        <p:spPr>
          <a:xfrm>
            <a:off x="695960" y="971550"/>
            <a:ext cx="10800080" cy="5207000"/>
          </a:xfrm>
          <a:prstGeom prst="snip2DiagRect">
            <a:avLst>
              <a:gd name="adj1" fmla="val 18293"/>
              <a:gd name="adj2" fmla="val 16667"/>
            </a:avLst>
          </a:prstGeom>
          <a:gradFill>
            <a:gsLst>
              <a:gs pos="0">
                <a:srgbClr val="2E0056"/>
              </a:gs>
              <a:gs pos="100000">
                <a:srgbClr val="7030A0">
                  <a:alpha val="30000"/>
                  <a:lumMod val="13000"/>
                </a:srgbClr>
              </a:gs>
            </a:gsLst>
            <a:lin ang="5400000" scaled="1"/>
          </a:gradFill>
          <a:ln w="6350"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85000">
                  <a:schemeClr val="accent2">
                    <a:lumMod val="20000"/>
                    <a:lumOff val="80000"/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任意多边形: 形状 9"/>
          <p:cNvSpPr/>
          <p:nvPr userDrawn="1"/>
        </p:nvSpPr>
        <p:spPr>
          <a:xfrm>
            <a:off x="2091486" y="1770011"/>
            <a:ext cx="2765992" cy="482074"/>
          </a:xfrm>
          <a:custGeom>
            <a:avLst/>
            <a:gdLst>
              <a:gd name="connsiteX0" fmla="*/ 0 w 2652713"/>
              <a:gd name="connsiteY0" fmla="*/ 0 h 462331"/>
              <a:gd name="connsiteX1" fmla="*/ 638175 w 2652713"/>
              <a:gd name="connsiteY1" fmla="*/ 0 h 462331"/>
              <a:gd name="connsiteX2" fmla="*/ 1337383 w 2652713"/>
              <a:gd name="connsiteY2" fmla="*/ 414376 h 462331"/>
              <a:gd name="connsiteX3" fmla="*/ 2571750 w 2652713"/>
              <a:gd name="connsiteY3" fmla="*/ 414376 h 462331"/>
              <a:gd name="connsiteX4" fmla="*/ 2571750 w 2652713"/>
              <a:gd name="connsiteY4" fmla="*/ 381368 h 462331"/>
              <a:gd name="connsiteX5" fmla="*/ 2652713 w 2652713"/>
              <a:gd name="connsiteY5" fmla="*/ 381368 h 462331"/>
              <a:gd name="connsiteX6" fmla="*/ 2652713 w 2652713"/>
              <a:gd name="connsiteY6" fmla="*/ 462331 h 462331"/>
              <a:gd name="connsiteX7" fmla="*/ 2571750 w 2652713"/>
              <a:gd name="connsiteY7" fmla="*/ 462331 h 462331"/>
              <a:gd name="connsiteX8" fmla="*/ 2571750 w 2652713"/>
              <a:gd name="connsiteY8" fmla="*/ 432376 h 462331"/>
              <a:gd name="connsiteX9" fmla="*/ 1337383 w 2652713"/>
              <a:gd name="connsiteY9" fmla="*/ 432376 h 462331"/>
              <a:gd name="connsiteX10" fmla="*/ 638175 w 2652713"/>
              <a:gd name="connsiteY10" fmla="*/ 18000 h 462331"/>
              <a:gd name="connsiteX11" fmla="*/ 0 w 2652713"/>
              <a:gd name="connsiteY11" fmla="*/ 18000 h 46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52713" h="462331">
                <a:moveTo>
                  <a:pt x="0" y="0"/>
                </a:moveTo>
                <a:lnTo>
                  <a:pt x="638175" y="0"/>
                </a:lnTo>
                <a:lnTo>
                  <a:pt x="1337383" y="414376"/>
                </a:lnTo>
                <a:lnTo>
                  <a:pt x="2571750" y="414376"/>
                </a:lnTo>
                <a:lnTo>
                  <a:pt x="2571750" y="381368"/>
                </a:lnTo>
                <a:lnTo>
                  <a:pt x="2652713" y="381368"/>
                </a:lnTo>
                <a:lnTo>
                  <a:pt x="2652713" y="462331"/>
                </a:lnTo>
                <a:lnTo>
                  <a:pt x="2571750" y="462331"/>
                </a:lnTo>
                <a:lnTo>
                  <a:pt x="2571750" y="432376"/>
                </a:lnTo>
                <a:lnTo>
                  <a:pt x="1337383" y="432376"/>
                </a:lnTo>
                <a:lnTo>
                  <a:pt x="638175" y="18000"/>
                </a:lnTo>
                <a:lnTo>
                  <a:pt x="0" y="18000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7" name="任意多边形: 形状 76"/>
          <p:cNvSpPr/>
          <p:nvPr userDrawn="1"/>
        </p:nvSpPr>
        <p:spPr>
          <a:xfrm rot="18424721" flipH="1">
            <a:off x="3742475" y="1471081"/>
            <a:ext cx="714936" cy="899850"/>
          </a:xfrm>
          <a:custGeom>
            <a:avLst/>
            <a:gdLst>
              <a:gd name="connsiteX0" fmla="*/ 0 w 714936"/>
              <a:gd name="connsiteY0" fmla="*/ 756940 h 899850"/>
              <a:gd name="connsiteX1" fmla="*/ 0 w 714936"/>
              <a:gd name="connsiteY1" fmla="*/ 899850 h 899850"/>
              <a:gd name="connsiteX2" fmla="*/ 142910 w 714936"/>
              <a:gd name="connsiteY2" fmla="*/ 899850 h 899850"/>
              <a:gd name="connsiteX3" fmla="*/ 142910 w 714936"/>
              <a:gd name="connsiteY3" fmla="*/ 857723 h 899850"/>
              <a:gd name="connsiteX4" fmla="*/ 39462 w 714936"/>
              <a:gd name="connsiteY4" fmla="*/ 857723 h 899850"/>
              <a:gd name="connsiteX5" fmla="*/ 39462 w 714936"/>
              <a:gd name="connsiteY5" fmla="*/ 756940 h 899850"/>
              <a:gd name="connsiteX6" fmla="*/ 70837 w 714936"/>
              <a:gd name="connsiteY6" fmla="*/ 663204 h 899850"/>
              <a:gd name="connsiteX7" fmla="*/ 70837 w 714936"/>
              <a:gd name="connsiteY7" fmla="*/ 806114 h 899850"/>
              <a:gd name="connsiteX8" fmla="*/ 213747 w 714936"/>
              <a:gd name="connsiteY8" fmla="*/ 806114 h 899850"/>
              <a:gd name="connsiteX9" fmla="*/ 213747 w 714936"/>
              <a:gd name="connsiteY9" fmla="*/ 763987 h 899850"/>
              <a:gd name="connsiteX10" fmla="*/ 110299 w 714936"/>
              <a:gd name="connsiteY10" fmla="*/ 763987 h 899850"/>
              <a:gd name="connsiteX11" fmla="*/ 110299 w 714936"/>
              <a:gd name="connsiteY11" fmla="*/ 663204 h 899850"/>
              <a:gd name="connsiteX12" fmla="*/ 141674 w 714936"/>
              <a:gd name="connsiteY12" fmla="*/ 569468 h 899850"/>
              <a:gd name="connsiteX13" fmla="*/ 141674 w 714936"/>
              <a:gd name="connsiteY13" fmla="*/ 712378 h 899850"/>
              <a:gd name="connsiteX14" fmla="*/ 284584 w 714936"/>
              <a:gd name="connsiteY14" fmla="*/ 712378 h 899850"/>
              <a:gd name="connsiteX15" fmla="*/ 284584 w 714936"/>
              <a:gd name="connsiteY15" fmla="*/ 670250 h 899850"/>
              <a:gd name="connsiteX16" fmla="*/ 181136 w 714936"/>
              <a:gd name="connsiteY16" fmla="*/ 670251 h 899850"/>
              <a:gd name="connsiteX17" fmla="*/ 181136 w 714936"/>
              <a:gd name="connsiteY17" fmla="*/ 569468 h 899850"/>
              <a:gd name="connsiteX18" fmla="*/ 212511 w 714936"/>
              <a:gd name="connsiteY18" fmla="*/ 475732 h 899850"/>
              <a:gd name="connsiteX19" fmla="*/ 212511 w 714936"/>
              <a:gd name="connsiteY19" fmla="*/ 618642 h 899850"/>
              <a:gd name="connsiteX20" fmla="*/ 355421 w 714936"/>
              <a:gd name="connsiteY20" fmla="*/ 618641 h 899850"/>
              <a:gd name="connsiteX21" fmla="*/ 355421 w 714936"/>
              <a:gd name="connsiteY21" fmla="*/ 576514 h 899850"/>
              <a:gd name="connsiteX22" fmla="*/ 251973 w 714936"/>
              <a:gd name="connsiteY22" fmla="*/ 576515 h 899850"/>
              <a:gd name="connsiteX23" fmla="*/ 251973 w 714936"/>
              <a:gd name="connsiteY23" fmla="*/ 475731 h 899850"/>
              <a:gd name="connsiteX24" fmla="*/ 283348 w 714936"/>
              <a:gd name="connsiteY24" fmla="*/ 381995 h 899850"/>
              <a:gd name="connsiteX25" fmla="*/ 283349 w 714936"/>
              <a:gd name="connsiteY25" fmla="*/ 524906 h 899850"/>
              <a:gd name="connsiteX26" fmla="*/ 426259 w 714936"/>
              <a:gd name="connsiteY26" fmla="*/ 524905 h 899850"/>
              <a:gd name="connsiteX27" fmla="*/ 426259 w 714936"/>
              <a:gd name="connsiteY27" fmla="*/ 482778 h 899850"/>
              <a:gd name="connsiteX28" fmla="*/ 322811 w 714936"/>
              <a:gd name="connsiteY28" fmla="*/ 482778 h 899850"/>
              <a:gd name="connsiteX29" fmla="*/ 322811 w 714936"/>
              <a:gd name="connsiteY29" fmla="*/ 381995 h 899850"/>
              <a:gd name="connsiteX30" fmla="*/ 354186 w 714936"/>
              <a:gd name="connsiteY30" fmla="*/ 288259 h 899850"/>
              <a:gd name="connsiteX31" fmla="*/ 354186 w 714936"/>
              <a:gd name="connsiteY31" fmla="*/ 431169 h 899850"/>
              <a:gd name="connsiteX32" fmla="*/ 497096 w 714936"/>
              <a:gd name="connsiteY32" fmla="*/ 431169 h 899850"/>
              <a:gd name="connsiteX33" fmla="*/ 497096 w 714936"/>
              <a:gd name="connsiteY33" fmla="*/ 389042 h 899850"/>
              <a:gd name="connsiteX34" fmla="*/ 393648 w 714936"/>
              <a:gd name="connsiteY34" fmla="*/ 389042 h 899850"/>
              <a:gd name="connsiteX35" fmla="*/ 393648 w 714936"/>
              <a:gd name="connsiteY35" fmla="*/ 288259 h 899850"/>
              <a:gd name="connsiteX36" fmla="*/ 425023 w 714936"/>
              <a:gd name="connsiteY36" fmla="*/ 194523 h 899850"/>
              <a:gd name="connsiteX37" fmla="*/ 425023 w 714936"/>
              <a:gd name="connsiteY37" fmla="*/ 337433 h 899850"/>
              <a:gd name="connsiteX38" fmla="*/ 567933 w 714936"/>
              <a:gd name="connsiteY38" fmla="*/ 337433 h 899850"/>
              <a:gd name="connsiteX39" fmla="*/ 567933 w 714936"/>
              <a:gd name="connsiteY39" fmla="*/ 295306 h 899850"/>
              <a:gd name="connsiteX40" fmla="*/ 464485 w 714936"/>
              <a:gd name="connsiteY40" fmla="*/ 295306 h 899850"/>
              <a:gd name="connsiteX41" fmla="*/ 464485 w 714936"/>
              <a:gd name="connsiteY41" fmla="*/ 194523 h 899850"/>
              <a:gd name="connsiteX42" fmla="*/ 495860 w 714936"/>
              <a:gd name="connsiteY42" fmla="*/ 100787 h 899850"/>
              <a:gd name="connsiteX43" fmla="*/ 495860 w 714936"/>
              <a:gd name="connsiteY43" fmla="*/ 243697 h 899850"/>
              <a:gd name="connsiteX44" fmla="*/ 638770 w 714936"/>
              <a:gd name="connsiteY44" fmla="*/ 243697 h 899850"/>
              <a:gd name="connsiteX45" fmla="*/ 638770 w 714936"/>
              <a:gd name="connsiteY45" fmla="*/ 201570 h 899850"/>
              <a:gd name="connsiteX46" fmla="*/ 535322 w 714936"/>
              <a:gd name="connsiteY46" fmla="*/ 201570 h 899850"/>
              <a:gd name="connsiteX47" fmla="*/ 535322 w 714936"/>
              <a:gd name="connsiteY47" fmla="*/ 100787 h 899850"/>
              <a:gd name="connsiteX48" fmla="*/ 572026 w 714936"/>
              <a:gd name="connsiteY48" fmla="*/ 0 h 899850"/>
              <a:gd name="connsiteX49" fmla="*/ 572026 w 714936"/>
              <a:gd name="connsiteY49" fmla="*/ 142910 h 899850"/>
              <a:gd name="connsiteX50" fmla="*/ 714936 w 714936"/>
              <a:gd name="connsiteY50" fmla="*/ 142910 h 899850"/>
              <a:gd name="connsiteX51" fmla="*/ 714936 w 714936"/>
              <a:gd name="connsiteY51" fmla="*/ 100783 h 899850"/>
              <a:gd name="connsiteX52" fmla="*/ 611488 w 714936"/>
              <a:gd name="connsiteY52" fmla="*/ 100783 h 899850"/>
              <a:gd name="connsiteX53" fmla="*/ 611488 w 714936"/>
              <a:gd name="connsiteY53" fmla="*/ 0 h 89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714936" h="899850">
                <a:moveTo>
                  <a:pt x="0" y="756940"/>
                </a:moveTo>
                <a:lnTo>
                  <a:pt x="0" y="899850"/>
                </a:lnTo>
                <a:lnTo>
                  <a:pt x="142910" y="899850"/>
                </a:lnTo>
                <a:lnTo>
                  <a:pt x="142910" y="857723"/>
                </a:lnTo>
                <a:lnTo>
                  <a:pt x="39462" y="857723"/>
                </a:lnTo>
                <a:lnTo>
                  <a:pt x="39462" y="756940"/>
                </a:lnTo>
                <a:close/>
                <a:moveTo>
                  <a:pt x="70837" y="663204"/>
                </a:moveTo>
                <a:lnTo>
                  <a:pt x="70837" y="806114"/>
                </a:lnTo>
                <a:lnTo>
                  <a:pt x="213747" y="806114"/>
                </a:lnTo>
                <a:lnTo>
                  <a:pt x="213747" y="763987"/>
                </a:lnTo>
                <a:lnTo>
                  <a:pt x="110299" y="763987"/>
                </a:lnTo>
                <a:lnTo>
                  <a:pt x="110299" y="663204"/>
                </a:lnTo>
                <a:close/>
                <a:moveTo>
                  <a:pt x="141674" y="569468"/>
                </a:moveTo>
                <a:lnTo>
                  <a:pt x="141674" y="712378"/>
                </a:lnTo>
                <a:lnTo>
                  <a:pt x="284584" y="712378"/>
                </a:lnTo>
                <a:lnTo>
                  <a:pt x="284584" y="670250"/>
                </a:lnTo>
                <a:lnTo>
                  <a:pt x="181136" y="670251"/>
                </a:lnTo>
                <a:lnTo>
                  <a:pt x="181136" y="569468"/>
                </a:lnTo>
                <a:close/>
                <a:moveTo>
                  <a:pt x="212511" y="475732"/>
                </a:moveTo>
                <a:lnTo>
                  <a:pt x="212511" y="618642"/>
                </a:lnTo>
                <a:lnTo>
                  <a:pt x="355421" y="618641"/>
                </a:lnTo>
                <a:lnTo>
                  <a:pt x="355421" y="576514"/>
                </a:lnTo>
                <a:lnTo>
                  <a:pt x="251973" y="576515"/>
                </a:lnTo>
                <a:lnTo>
                  <a:pt x="251973" y="475731"/>
                </a:lnTo>
                <a:close/>
                <a:moveTo>
                  <a:pt x="283348" y="381995"/>
                </a:moveTo>
                <a:lnTo>
                  <a:pt x="283349" y="524906"/>
                </a:lnTo>
                <a:lnTo>
                  <a:pt x="426259" y="524905"/>
                </a:lnTo>
                <a:lnTo>
                  <a:pt x="426259" y="482778"/>
                </a:lnTo>
                <a:lnTo>
                  <a:pt x="322811" y="482778"/>
                </a:lnTo>
                <a:lnTo>
                  <a:pt x="322811" y="381995"/>
                </a:lnTo>
                <a:close/>
                <a:moveTo>
                  <a:pt x="354186" y="288259"/>
                </a:moveTo>
                <a:lnTo>
                  <a:pt x="354186" y="431169"/>
                </a:lnTo>
                <a:lnTo>
                  <a:pt x="497096" y="431169"/>
                </a:lnTo>
                <a:lnTo>
                  <a:pt x="497096" y="389042"/>
                </a:lnTo>
                <a:lnTo>
                  <a:pt x="393648" y="389042"/>
                </a:lnTo>
                <a:lnTo>
                  <a:pt x="393648" y="288259"/>
                </a:lnTo>
                <a:close/>
                <a:moveTo>
                  <a:pt x="425023" y="194523"/>
                </a:moveTo>
                <a:lnTo>
                  <a:pt x="425023" y="337433"/>
                </a:lnTo>
                <a:lnTo>
                  <a:pt x="567933" y="337433"/>
                </a:lnTo>
                <a:lnTo>
                  <a:pt x="567933" y="295306"/>
                </a:lnTo>
                <a:lnTo>
                  <a:pt x="464485" y="295306"/>
                </a:lnTo>
                <a:lnTo>
                  <a:pt x="464485" y="194523"/>
                </a:lnTo>
                <a:close/>
                <a:moveTo>
                  <a:pt x="495860" y="100787"/>
                </a:moveTo>
                <a:lnTo>
                  <a:pt x="495860" y="243697"/>
                </a:lnTo>
                <a:lnTo>
                  <a:pt x="638770" y="243697"/>
                </a:lnTo>
                <a:lnTo>
                  <a:pt x="638770" y="201570"/>
                </a:lnTo>
                <a:lnTo>
                  <a:pt x="535322" y="201570"/>
                </a:lnTo>
                <a:lnTo>
                  <a:pt x="535322" y="100787"/>
                </a:lnTo>
                <a:close/>
                <a:moveTo>
                  <a:pt x="572026" y="0"/>
                </a:moveTo>
                <a:lnTo>
                  <a:pt x="572026" y="142910"/>
                </a:lnTo>
                <a:lnTo>
                  <a:pt x="714936" y="142910"/>
                </a:lnTo>
                <a:lnTo>
                  <a:pt x="714936" y="100783"/>
                </a:lnTo>
                <a:lnTo>
                  <a:pt x="611488" y="100783"/>
                </a:lnTo>
                <a:lnTo>
                  <a:pt x="611488" y="0"/>
                </a:ln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任意多边形: 形状 10"/>
          <p:cNvSpPr/>
          <p:nvPr userDrawn="1"/>
        </p:nvSpPr>
        <p:spPr>
          <a:xfrm flipH="1">
            <a:off x="7292037" y="1750270"/>
            <a:ext cx="2765992" cy="482074"/>
          </a:xfrm>
          <a:custGeom>
            <a:avLst/>
            <a:gdLst>
              <a:gd name="connsiteX0" fmla="*/ 0 w 2652713"/>
              <a:gd name="connsiteY0" fmla="*/ 0 h 462331"/>
              <a:gd name="connsiteX1" fmla="*/ 638175 w 2652713"/>
              <a:gd name="connsiteY1" fmla="*/ 0 h 462331"/>
              <a:gd name="connsiteX2" fmla="*/ 1337383 w 2652713"/>
              <a:gd name="connsiteY2" fmla="*/ 414376 h 462331"/>
              <a:gd name="connsiteX3" fmla="*/ 2571750 w 2652713"/>
              <a:gd name="connsiteY3" fmla="*/ 414376 h 462331"/>
              <a:gd name="connsiteX4" fmla="*/ 2571750 w 2652713"/>
              <a:gd name="connsiteY4" fmla="*/ 381368 h 462331"/>
              <a:gd name="connsiteX5" fmla="*/ 2652713 w 2652713"/>
              <a:gd name="connsiteY5" fmla="*/ 381368 h 462331"/>
              <a:gd name="connsiteX6" fmla="*/ 2652713 w 2652713"/>
              <a:gd name="connsiteY6" fmla="*/ 462331 h 462331"/>
              <a:gd name="connsiteX7" fmla="*/ 2571750 w 2652713"/>
              <a:gd name="connsiteY7" fmla="*/ 462331 h 462331"/>
              <a:gd name="connsiteX8" fmla="*/ 2571750 w 2652713"/>
              <a:gd name="connsiteY8" fmla="*/ 432376 h 462331"/>
              <a:gd name="connsiteX9" fmla="*/ 1337383 w 2652713"/>
              <a:gd name="connsiteY9" fmla="*/ 432376 h 462331"/>
              <a:gd name="connsiteX10" fmla="*/ 638175 w 2652713"/>
              <a:gd name="connsiteY10" fmla="*/ 18000 h 462331"/>
              <a:gd name="connsiteX11" fmla="*/ 0 w 2652713"/>
              <a:gd name="connsiteY11" fmla="*/ 18000 h 46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52713" h="462331">
                <a:moveTo>
                  <a:pt x="0" y="0"/>
                </a:moveTo>
                <a:lnTo>
                  <a:pt x="638175" y="0"/>
                </a:lnTo>
                <a:lnTo>
                  <a:pt x="1337383" y="414376"/>
                </a:lnTo>
                <a:lnTo>
                  <a:pt x="2571750" y="414376"/>
                </a:lnTo>
                <a:lnTo>
                  <a:pt x="2571750" y="381368"/>
                </a:lnTo>
                <a:lnTo>
                  <a:pt x="2652713" y="381368"/>
                </a:lnTo>
                <a:lnTo>
                  <a:pt x="2652713" y="462331"/>
                </a:lnTo>
                <a:lnTo>
                  <a:pt x="2571750" y="462331"/>
                </a:lnTo>
                <a:lnTo>
                  <a:pt x="2571750" y="432376"/>
                </a:lnTo>
                <a:lnTo>
                  <a:pt x="1337383" y="432376"/>
                </a:lnTo>
                <a:lnTo>
                  <a:pt x="638175" y="18000"/>
                </a:lnTo>
                <a:lnTo>
                  <a:pt x="0" y="18000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任意多边形: 形状 14"/>
          <p:cNvSpPr/>
          <p:nvPr userDrawn="1"/>
        </p:nvSpPr>
        <p:spPr>
          <a:xfrm rot="3175279">
            <a:off x="7734721" y="1471080"/>
            <a:ext cx="714936" cy="899850"/>
          </a:xfrm>
          <a:custGeom>
            <a:avLst/>
            <a:gdLst>
              <a:gd name="connsiteX0" fmla="*/ 0 w 714936"/>
              <a:gd name="connsiteY0" fmla="*/ 756940 h 899850"/>
              <a:gd name="connsiteX1" fmla="*/ 0 w 714936"/>
              <a:gd name="connsiteY1" fmla="*/ 899850 h 899850"/>
              <a:gd name="connsiteX2" fmla="*/ 142910 w 714936"/>
              <a:gd name="connsiteY2" fmla="*/ 899850 h 899850"/>
              <a:gd name="connsiteX3" fmla="*/ 142910 w 714936"/>
              <a:gd name="connsiteY3" fmla="*/ 857723 h 899850"/>
              <a:gd name="connsiteX4" fmla="*/ 39462 w 714936"/>
              <a:gd name="connsiteY4" fmla="*/ 857723 h 899850"/>
              <a:gd name="connsiteX5" fmla="*/ 39462 w 714936"/>
              <a:gd name="connsiteY5" fmla="*/ 756940 h 899850"/>
              <a:gd name="connsiteX6" fmla="*/ 70837 w 714936"/>
              <a:gd name="connsiteY6" fmla="*/ 663204 h 899850"/>
              <a:gd name="connsiteX7" fmla="*/ 70837 w 714936"/>
              <a:gd name="connsiteY7" fmla="*/ 806114 h 899850"/>
              <a:gd name="connsiteX8" fmla="*/ 213747 w 714936"/>
              <a:gd name="connsiteY8" fmla="*/ 806114 h 899850"/>
              <a:gd name="connsiteX9" fmla="*/ 213747 w 714936"/>
              <a:gd name="connsiteY9" fmla="*/ 763987 h 899850"/>
              <a:gd name="connsiteX10" fmla="*/ 110299 w 714936"/>
              <a:gd name="connsiteY10" fmla="*/ 763987 h 899850"/>
              <a:gd name="connsiteX11" fmla="*/ 110299 w 714936"/>
              <a:gd name="connsiteY11" fmla="*/ 663204 h 899850"/>
              <a:gd name="connsiteX12" fmla="*/ 141674 w 714936"/>
              <a:gd name="connsiteY12" fmla="*/ 569468 h 899850"/>
              <a:gd name="connsiteX13" fmla="*/ 141674 w 714936"/>
              <a:gd name="connsiteY13" fmla="*/ 712378 h 899850"/>
              <a:gd name="connsiteX14" fmla="*/ 284584 w 714936"/>
              <a:gd name="connsiteY14" fmla="*/ 712378 h 899850"/>
              <a:gd name="connsiteX15" fmla="*/ 284584 w 714936"/>
              <a:gd name="connsiteY15" fmla="*/ 670250 h 899850"/>
              <a:gd name="connsiteX16" fmla="*/ 181136 w 714936"/>
              <a:gd name="connsiteY16" fmla="*/ 670251 h 899850"/>
              <a:gd name="connsiteX17" fmla="*/ 181136 w 714936"/>
              <a:gd name="connsiteY17" fmla="*/ 569468 h 899850"/>
              <a:gd name="connsiteX18" fmla="*/ 212511 w 714936"/>
              <a:gd name="connsiteY18" fmla="*/ 475732 h 899850"/>
              <a:gd name="connsiteX19" fmla="*/ 212511 w 714936"/>
              <a:gd name="connsiteY19" fmla="*/ 618642 h 899850"/>
              <a:gd name="connsiteX20" fmla="*/ 355421 w 714936"/>
              <a:gd name="connsiteY20" fmla="*/ 618641 h 899850"/>
              <a:gd name="connsiteX21" fmla="*/ 355421 w 714936"/>
              <a:gd name="connsiteY21" fmla="*/ 576514 h 899850"/>
              <a:gd name="connsiteX22" fmla="*/ 251973 w 714936"/>
              <a:gd name="connsiteY22" fmla="*/ 576515 h 899850"/>
              <a:gd name="connsiteX23" fmla="*/ 251973 w 714936"/>
              <a:gd name="connsiteY23" fmla="*/ 475731 h 899850"/>
              <a:gd name="connsiteX24" fmla="*/ 283348 w 714936"/>
              <a:gd name="connsiteY24" fmla="*/ 381995 h 899850"/>
              <a:gd name="connsiteX25" fmla="*/ 283349 w 714936"/>
              <a:gd name="connsiteY25" fmla="*/ 524906 h 899850"/>
              <a:gd name="connsiteX26" fmla="*/ 426259 w 714936"/>
              <a:gd name="connsiteY26" fmla="*/ 524905 h 899850"/>
              <a:gd name="connsiteX27" fmla="*/ 426259 w 714936"/>
              <a:gd name="connsiteY27" fmla="*/ 482778 h 899850"/>
              <a:gd name="connsiteX28" fmla="*/ 322811 w 714936"/>
              <a:gd name="connsiteY28" fmla="*/ 482778 h 899850"/>
              <a:gd name="connsiteX29" fmla="*/ 322811 w 714936"/>
              <a:gd name="connsiteY29" fmla="*/ 381995 h 899850"/>
              <a:gd name="connsiteX30" fmla="*/ 354186 w 714936"/>
              <a:gd name="connsiteY30" fmla="*/ 288259 h 899850"/>
              <a:gd name="connsiteX31" fmla="*/ 354186 w 714936"/>
              <a:gd name="connsiteY31" fmla="*/ 431169 h 899850"/>
              <a:gd name="connsiteX32" fmla="*/ 497096 w 714936"/>
              <a:gd name="connsiteY32" fmla="*/ 431169 h 899850"/>
              <a:gd name="connsiteX33" fmla="*/ 497096 w 714936"/>
              <a:gd name="connsiteY33" fmla="*/ 389042 h 899850"/>
              <a:gd name="connsiteX34" fmla="*/ 393648 w 714936"/>
              <a:gd name="connsiteY34" fmla="*/ 389042 h 899850"/>
              <a:gd name="connsiteX35" fmla="*/ 393648 w 714936"/>
              <a:gd name="connsiteY35" fmla="*/ 288259 h 899850"/>
              <a:gd name="connsiteX36" fmla="*/ 425023 w 714936"/>
              <a:gd name="connsiteY36" fmla="*/ 194523 h 899850"/>
              <a:gd name="connsiteX37" fmla="*/ 425023 w 714936"/>
              <a:gd name="connsiteY37" fmla="*/ 337433 h 899850"/>
              <a:gd name="connsiteX38" fmla="*/ 567933 w 714936"/>
              <a:gd name="connsiteY38" fmla="*/ 337433 h 899850"/>
              <a:gd name="connsiteX39" fmla="*/ 567933 w 714936"/>
              <a:gd name="connsiteY39" fmla="*/ 295306 h 899850"/>
              <a:gd name="connsiteX40" fmla="*/ 464485 w 714936"/>
              <a:gd name="connsiteY40" fmla="*/ 295306 h 899850"/>
              <a:gd name="connsiteX41" fmla="*/ 464485 w 714936"/>
              <a:gd name="connsiteY41" fmla="*/ 194523 h 899850"/>
              <a:gd name="connsiteX42" fmla="*/ 495860 w 714936"/>
              <a:gd name="connsiteY42" fmla="*/ 100787 h 899850"/>
              <a:gd name="connsiteX43" fmla="*/ 495860 w 714936"/>
              <a:gd name="connsiteY43" fmla="*/ 243697 h 899850"/>
              <a:gd name="connsiteX44" fmla="*/ 638770 w 714936"/>
              <a:gd name="connsiteY44" fmla="*/ 243697 h 899850"/>
              <a:gd name="connsiteX45" fmla="*/ 638770 w 714936"/>
              <a:gd name="connsiteY45" fmla="*/ 201570 h 899850"/>
              <a:gd name="connsiteX46" fmla="*/ 535322 w 714936"/>
              <a:gd name="connsiteY46" fmla="*/ 201570 h 899850"/>
              <a:gd name="connsiteX47" fmla="*/ 535322 w 714936"/>
              <a:gd name="connsiteY47" fmla="*/ 100787 h 899850"/>
              <a:gd name="connsiteX48" fmla="*/ 572026 w 714936"/>
              <a:gd name="connsiteY48" fmla="*/ 0 h 899850"/>
              <a:gd name="connsiteX49" fmla="*/ 572026 w 714936"/>
              <a:gd name="connsiteY49" fmla="*/ 142910 h 899850"/>
              <a:gd name="connsiteX50" fmla="*/ 714936 w 714936"/>
              <a:gd name="connsiteY50" fmla="*/ 142910 h 899850"/>
              <a:gd name="connsiteX51" fmla="*/ 714936 w 714936"/>
              <a:gd name="connsiteY51" fmla="*/ 100783 h 899850"/>
              <a:gd name="connsiteX52" fmla="*/ 611488 w 714936"/>
              <a:gd name="connsiteY52" fmla="*/ 100783 h 899850"/>
              <a:gd name="connsiteX53" fmla="*/ 611488 w 714936"/>
              <a:gd name="connsiteY53" fmla="*/ 0 h 89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714936" h="899850">
                <a:moveTo>
                  <a:pt x="0" y="756940"/>
                </a:moveTo>
                <a:lnTo>
                  <a:pt x="0" y="899850"/>
                </a:lnTo>
                <a:lnTo>
                  <a:pt x="142910" y="899850"/>
                </a:lnTo>
                <a:lnTo>
                  <a:pt x="142910" y="857723"/>
                </a:lnTo>
                <a:lnTo>
                  <a:pt x="39462" y="857723"/>
                </a:lnTo>
                <a:lnTo>
                  <a:pt x="39462" y="756940"/>
                </a:lnTo>
                <a:close/>
                <a:moveTo>
                  <a:pt x="70837" y="663204"/>
                </a:moveTo>
                <a:lnTo>
                  <a:pt x="70837" y="806114"/>
                </a:lnTo>
                <a:lnTo>
                  <a:pt x="213747" y="806114"/>
                </a:lnTo>
                <a:lnTo>
                  <a:pt x="213747" y="763987"/>
                </a:lnTo>
                <a:lnTo>
                  <a:pt x="110299" y="763987"/>
                </a:lnTo>
                <a:lnTo>
                  <a:pt x="110299" y="663204"/>
                </a:lnTo>
                <a:close/>
                <a:moveTo>
                  <a:pt x="141674" y="569468"/>
                </a:moveTo>
                <a:lnTo>
                  <a:pt x="141674" y="712378"/>
                </a:lnTo>
                <a:lnTo>
                  <a:pt x="284584" y="712378"/>
                </a:lnTo>
                <a:lnTo>
                  <a:pt x="284584" y="670250"/>
                </a:lnTo>
                <a:lnTo>
                  <a:pt x="181136" y="670251"/>
                </a:lnTo>
                <a:lnTo>
                  <a:pt x="181136" y="569468"/>
                </a:lnTo>
                <a:close/>
                <a:moveTo>
                  <a:pt x="212511" y="475732"/>
                </a:moveTo>
                <a:lnTo>
                  <a:pt x="212511" y="618642"/>
                </a:lnTo>
                <a:lnTo>
                  <a:pt x="355421" y="618641"/>
                </a:lnTo>
                <a:lnTo>
                  <a:pt x="355421" y="576514"/>
                </a:lnTo>
                <a:lnTo>
                  <a:pt x="251973" y="576515"/>
                </a:lnTo>
                <a:lnTo>
                  <a:pt x="251973" y="475731"/>
                </a:lnTo>
                <a:close/>
                <a:moveTo>
                  <a:pt x="283348" y="381995"/>
                </a:moveTo>
                <a:lnTo>
                  <a:pt x="283349" y="524906"/>
                </a:lnTo>
                <a:lnTo>
                  <a:pt x="426259" y="524905"/>
                </a:lnTo>
                <a:lnTo>
                  <a:pt x="426259" y="482778"/>
                </a:lnTo>
                <a:lnTo>
                  <a:pt x="322811" y="482778"/>
                </a:lnTo>
                <a:lnTo>
                  <a:pt x="322811" y="381995"/>
                </a:lnTo>
                <a:close/>
                <a:moveTo>
                  <a:pt x="354186" y="288259"/>
                </a:moveTo>
                <a:lnTo>
                  <a:pt x="354186" y="431169"/>
                </a:lnTo>
                <a:lnTo>
                  <a:pt x="497096" y="431169"/>
                </a:lnTo>
                <a:lnTo>
                  <a:pt x="497096" y="389042"/>
                </a:lnTo>
                <a:lnTo>
                  <a:pt x="393648" y="389042"/>
                </a:lnTo>
                <a:lnTo>
                  <a:pt x="393648" y="288259"/>
                </a:lnTo>
                <a:close/>
                <a:moveTo>
                  <a:pt x="425023" y="194523"/>
                </a:moveTo>
                <a:lnTo>
                  <a:pt x="425023" y="337433"/>
                </a:lnTo>
                <a:lnTo>
                  <a:pt x="567933" y="337433"/>
                </a:lnTo>
                <a:lnTo>
                  <a:pt x="567933" y="295306"/>
                </a:lnTo>
                <a:lnTo>
                  <a:pt x="464485" y="295306"/>
                </a:lnTo>
                <a:lnTo>
                  <a:pt x="464485" y="194523"/>
                </a:lnTo>
                <a:close/>
                <a:moveTo>
                  <a:pt x="495860" y="100787"/>
                </a:moveTo>
                <a:lnTo>
                  <a:pt x="495860" y="243697"/>
                </a:lnTo>
                <a:lnTo>
                  <a:pt x="638770" y="243697"/>
                </a:lnTo>
                <a:lnTo>
                  <a:pt x="638770" y="201570"/>
                </a:lnTo>
                <a:lnTo>
                  <a:pt x="535322" y="201570"/>
                </a:lnTo>
                <a:lnTo>
                  <a:pt x="535322" y="100787"/>
                </a:lnTo>
                <a:close/>
                <a:moveTo>
                  <a:pt x="572026" y="0"/>
                </a:moveTo>
                <a:lnTo>
                  <a:pt x="572026" y="142910"/>
                </a:lnTo>
                <a:lnTo>
                  <a:pt x="714936" y="142910"/>
                </a:lnTo>
                <a:lnTo>
                  <a:pt x="714936" y="100783"/>
                </a:lnTo>
                <a:lnTo>
                  <a:pt x="611488" y="100783"/>
                </a:lnTo>
                <a:lnTo>
                  <a:pt x="611488" y="0"/>
                </a:ln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56" name="组合 55"/>
          <p:cNvGrpSpPr/>
          <p:nvPr userDrawn="1"/>
        </p:nvGrpSpPr>
        <p:grpSpPr>
          <a:xfrm>
            <a:off x="1644650" y="971550"/>
            <a:ext cx="8988425" cy="76835"/>
            <a:chOff x="1311739" y="1057244"/>
            <a:chExt cx="9308496" cy="56185"/>
          </a:xfrm>
          <a:gradFill>
            <a:gsLst>
              <a:gs pos="41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</p:grpSpPr>
        <p:sp>
          <p:nvSpPr>
            <p:cNvPr id="53" name="矩形 52"/>
            <p:cNvSpPr/>
            <p:nvPr/>
          </p:nvSpPr>
          <p:spPr>
            <a:xfrm flipV="1">
              <a:off x="1311739" y="1057244"/>
              <a:ext cx="9308496" cy="345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梯形 54"/>
            <p:cNvSpPr/>
            <p:nvPr/>
          </p:nvSpPr>
          <p:spPr>
            <a:xfrm flipV="1">
              <a:off x="5735803" y="1073578"/>
              <a:ext cx="460367" cy="39851"/>
            </a:xfrm>
            <a:prstGeom prst="trapezoid">
              <a:avLst>
                <a:gd name="adj" fmla="val 1069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任意多边形: 形状 31"/>
          <p:cNvSpPr/>
          <p:nvPr userDrawn="1"/>
        </p:nvSpPr>
        <p:spPr>
          <a:xfrm>
            <a:off x="1679614" y="2031499"/>
            <a:ext cx="2765992" cy="482074"/>
          </a:xfrm>
          <a:custGeom>
            <a:avLst/>
            <a:gdLst>
              <a:gd name="connsiteX0" fmla="*/ 0 w 2652713"/>
              <a:gd name="connsiteY0" fmla="*/ 0 h 462331"/>
              <a:gd name="connsiteX1" fmla="*/ 638175 w 2652713"/>
              <a:gd name="connsiteY1" fmla="*/ 0 h 462331"/>
              <a:gd name="connsiteX2" fmla="*/ 1337383 w 2652713"/>
              <a:gd name="connsiteY2" fmla="*/ 414376 h 462331"/>
              <a:gd name="connsiteX3" fmla="*/ 2571750 w 2652713"/>
              <a:gd name="connsiteY3" fmla="*/ 414376 h 462331"/>
              <a:gd name="connsiteX4" fmla="*/ 2571750 w 2652713"/>
              <a:gd name="connsiteY4" fmla="*/ 381368 h 462331"/>
              <a:gd name="connsiteX5" fmla="*/ 2652713 w 2652713"/>
              <a:gd name="connsiteY5" fmla="*/ 381368 h 462331"/>
              <a:gd name="connsiteX6" fmla="*/ 2652713 w 2652713"/>
              <a:gd name="connsiteY6" fmla="*/ 462331 h 462331"/>
              <a:gd name="connsiteX7" fmla="*/ 2571750 w 2652713"/>
              <a:gd name="connsiteY7" fmla="*/ 462331 h 462331"/>
              <a:gd name="connsiteX8" fmla="*/ 2571750 w 2652713"/>
              <a:gd name="connsiteY8" fmla="*/ 432376 h 462331"/>
              <a:gd name="connsiteX9" fmla="*/ 1337383 w 2652713"/>
              <a:gd name="connsiteY9" fmla="*/ 432376 h 462331"/>
              <a:gd name="connsiteX10" fmla="*/ 638175 w 2652713"/>
              <a:gd name="connsiteY10" fmla="*/ 18000 h 462331"/>
              <a:gd name="connsiteX11" fmla="*/ 0 w 2652713"/>
              <a:gd name="connsiteY11" fmla="*/ 18000 h 46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52713" h="462331">
                <a:moveTo>
                  <a:pt x="0" y="0"/>
                </a:moveTo>
                <a:lnTo>
                  <a:pt x="638175" y="0"/>
                </a:lnTo>
                <a:lnTo>
                  <a:pt x="1337383" y="414376"/>
                </a:lnTo>
                <a:lnTo>
                  <a:pt x="2571750" y="414376"/>
                </a:lnTo>
                <a:lnTo>
                  <a:pt x="2571750" y="381368"/>
                </a:lnTo>
                <a:lnTo>
                  <a:pt x="2652713" y="381368"/>
                </a:lnTo>
                <a:lnTo>
                  <a:pt x="2652713" y="462331"/>
                </a:lnTo>
                <a:lnTo>
                  <a:pt x="2571750" y="462331"/>
                </a:lnTo>
                <a:lnTo>
                  <a:pt x="2571750" y="432376"/>
                </a:lnTo>
                <a:lnTo>
                  <a:pt x="1337383" y="432376"/>
                </a:lnTo>
                <a:lnTo>
                  <a:pt x="638175" y="18000"/>
                </a:lnTo>
                <a:lnTo>
                  <a:pt x="0" y="18000"/>
                </a:lnTo>
                <a:close/>
              </a:path>
            </a:pathLst>
          </a:custGeom>
          <a:gradFill>
            <a:gsLst>
              <a:gs pos="20000">
                <a:schemeClr val="accent2">
                  <a:lumMod val="20000"/>
                  <a:lumOff val="80000"/>
                  <a:alpha val="0"/>
                </a:schemeClr>
              </a:gs>
              <a:gs pos="100000">
                <a:schemeClr val="accent2">
                  <a:lumMod val="20000"/>
                  <a:lumOff val="80000"/>
                  <a:alpha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3" name="任意多边形: 形状 32"/>
          <p:cNvSpPr/>
          <p:nvPr userDrawn="1"/>
        </p:nvSpPr>
        <p:spPr>
          <a:xfrm flipH="1">
            <a:off x="7782548" y="2031499"/>
            <a:ext cx="2765992" cy="482074"/>
          </a:xfrm>
          <a:custGeom>
            <a:avLst/>
            <a:gdLst>
              <a:gd name="connsiteX0" fmla="*/ 0 w 2652713"/>
              <a:gd name="connsiteY0" fmla="*/ 0 h 462331"/>
              <a:gd name="connsiteX1" fmla="*/ 638175 w 2652713"/>
              <a:gd name="connsiteY1" fmla="*/ 0 h 462331"/>
              <a:gd name="connsiteX2" fmla="*/ 1337383 w 2652713"/>
              <a:gd name="connsiteY2" fmla="*/ 414376 h 462331"/>
              <a:gd name="connsiteX3" fmla="*/ 2571750 w 2652713"/>
              <a:gd name="connsiteY3" fmla="*/ 414376 h 462331"/>
              <a:gd name="connsiteX4" fmla="*/ 2571750 w 2652713"/>
              <a:gd name="connsiteY4" fmla="*/ 381368 h 462331"/>
              <a:gd name="connsiteX5" fmla="*/ 2652713 w 2652713"/>
              <a:gd name="connsiteY5" fmla="*/ 381368 h 462331"/>
              <a:gd name="connsiteX6" fmla="*/ 2652713 w 2652713"/>
              <a:gd name="connsiteY6" fmla="*/ 462331 h 462331"/>
              <a:gd name="connsiteX7" fmla="*/ 2571750 w 2652713"/>
              <a:gd name="connsiteY7" fmla="*/ 462331 h 462331"/>
              <a:gd name="connsiteX8" fmla="*/ 2571750 w 2652713"/>
              <a:gd name="connsiteY8" fmla="*/ 432376 h 462331"/>
              <a:gd name="connsiteX9" fmla="*/ 1337383 w 2652713"/>
              <a:gd name="connsiteY9" fmla="*/ 432376 h 462331"/>
              <a:gd name="connsiteX10" fmla="*/ 638175 w 2652713"/>
              <a:gd name="connsiteY10" fmla="*/ 18000 h 462331"/>
              <a:gd name="connsiteX11" fmla="*/ 0 w 2652713"/>
              <a:gd name="connsiteY11" fmla="*/ 18000 h 46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52713" h="462331">
                <a:moveTo>
                  <a:pt x="0" y="0"/>
                </a:moveTo>
                <a:lnTo>
                  <a:pt x="638175" y="0"/>
                </a:lnTo>
                <a:lnTo>
                  <a:pt x="1337383" y="414376"/>
                </a:lnTo>
                <a:lnTo>
                  <a:pt x="2571750" y="414376"/>
                </a:lnTo>
                <a:lnTo>
                  <a:pt x="2571750" y="381368"/>
                </a:lnTo>
                <a:lnTo>
                  <a:pt x="2652713" y="381368"/>
                </a:lnTo>
                <a:lnTo>
                  <a:pt x="2652713" y="462331"/>
                </a:lnTo>
                <a:lnTo>
                  <a:pt x="2571750" y="462331"/>
                </a:lnTo>
                <a:lnTo>
                  <a:pt x="2571750" y="432376"/>
                </a:lnTo>
                <a:lnTo>
                  <a:pt x="1337383" y="432376"/>
                </a:lnTo>
                <a:lnTo>
                  <a:pt x="638175" y="18000"/>
                </a:lnTo>
                <a:lnTo>
                  <a:pt x="0" y="18000"/>
                </a:lnTo>
                <a:close/>
              </a:path>
            </a:pathLst>
          </a:custGeom>
          <a:gradFill>
            <a:gsLst>
              <a:gs pos="20000">
                <a:schemeClr val="accent2">
                  <a:lumMod val="20000"/>
                  <a:lumOff val="80000"/>
                  <a:alpha val="0"/>
                </a:schemeClr>
              </a:gs>
              <a:gs pos="100000">
                <a:schemeClr val="accent2">
                  <a:lumMod val="20000"/>
                  <a:lumOff val="80000"/>
                  <a:alpha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十字形 5"/>
          <p:cNvSpPr/>
          <p:nvPr userDrawn="1"/>
        </p:nvSpPr>
        <p:spPr>
          <a:xfrm>
            <a:off x="1382646" y="2701092"/>
            <a:ext cx="261894" cy="242042"/>
          </a:xfrm>
          <a:prstGeom prst="plus">
            <a:avLst>
              <a:gd name="adj" fmla="val 39928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55000"/>
                </a:schemeClr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glow rad="25400">
              <a:schemeClr val="accent2">
                <a:satMod val="175000"/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十字形 4"/>
          <p:cNvSpPr/>
          <p:nvPr userDrawn="1"/>
        </p:nvSpPr>
        <p:spPr>
          <a:xfrm>
            <a:off x="10633164" y="3662767"/>
            <a:ext cx="261894" cy="242042"/>
          </a:xfrm>
          <a:prstGeom prst="plus">
            <a:avLst>
              <a:gd name="adj" fmla="val 39928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55000"/>
                </a:schemeClr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glow rad="25400">
              <a:schemeClr val="accent2">
                <a:satMod val="175000"/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>
            <a:alphaModFix amt="50000"/>
          </a:blip>
          <a:srcRect l="10440" t="22291" r="10693" b="30412"/>
          <a:stretch>
            <a:fillRect/>
          </a:stretch>
        </p:blipFill>
        <p:spPr>
          <a:xfrm>
            <a:off x="-8890" y="132715"/>
            <a:ext cx="12192000" cy="4578650"/>
          </a:xfrm>
          <a:custGeom>
            <a:avLst/>
            <a:gdLst>
              <a:gd name="connsiteX0" fmla="*/ 0 w 12192000"/>
              <a:gd name="connsiteY0" fmla="*/ 0 h 4578650"/>
              <a:gd name="connsiteX1" fmla="*/ 12192000 w 12192000"/>
              <a:gd name="connsiteY1" fmla="*/ 0 h 4578650"/>
              <a:gd name="connsiteX2" fmla="*/ 12192000 w 12192000"/>
              <a:gd name="connsiteY2" fmla="*/ 4578650 h 4578650"/>
              <a:gd name="connsiteX3" fmla="*/ 0 w 12192000"/>
              <a:gd name="connsiteY3" fmla="*/ 4578650 h 4578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578650">
                <a:moveTo>
                  <a:pt x="0" y="0"/>
                </a:moveTo>
                <a:lnTo>
                  <a:pt x="12192000" y="0"/>
                </a:lnTo>
                <a:lnTo>
                  <a:pt x="12192000" y="4578650"/>
                </a:lnTo>
                <a:lnTo>
                  <a:pt x="0" y="4578650"/>
                </a:lnTo>
                <a:close/>
              </a:path>
            </a:pathLst>
          </a:custGeom>
        </p:spPr>
      </p:pic>
      <p:sp>
        <p:nvSpPr>
          <p:cNvPr id="48" name="矩形: 剪去对角 47"/>
          <p:cNvSpPr/>
          <p:nvPr userDrawn="1"/>
        </p:nvSpPr>
        <p:spPr>
          <a:xfrm>
            <a:off x="734695" y="1913255"/>
            <a:ext cx="10784205" cy="3140710"/>
          </a:xfrm>
          <a:prstGeom prst="snip2DiagRect">
            <a:avLst>
              <a:gd name="adj1" fmla="val 18293"/>
              <a:gd name="adj2" fmla="val 16667"/>
            </a:avLst>
          </a:prstGeom>
          <a:gradFill flip="none" rotWithShape="1">
            <a:gsLst>
              <a:gs pos="0">
                <a:srgbClr val="2E0056"/>
              </a:gs>
              <a:gs pos="90000">
                <a:srgbClr val="2E0056">
                  <a:alpha val="0"/>
                </a:srgbClr>
              </a:gs>
            </a:gsLst>
            <a:lin ang="108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80000">
                  <a:schemeClr val="accent2">
                    <a:lumMod val="20000"/>
                    <a:lumOff val="80000"/>
                    <a:alpha val="0"/>
                  </a:schemeClr>
                </a:gs>
              </a:gsLst>
              <a:lin ang="108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56" name="组合 55"/>
          <p:cNvGrpSpPr/>
          <p:nvPr userDrawn="1"/>
        </p:nvGrpSpPr>
        <p:grpSpPr>
          <a:xfrm rot="5400000">
            <a:off x="10487025" y="3425825"/>
            <a:ext cx="1987550" cy="76200"/>
            <a:chOff x="1311739" y="1057244"/>
            <a:chExt cx="9308496" cy="62265"/>
          </a:xfrm>
        </p:grpSpPr>
        <p:sp>
          <p:nvSpPr>
            <p:cNvPr id="53" name="矩形 52"/>
            <p:cNvSpPr/>
            <p:nvPr/>
          </p:nvSpPr>
          <p:spPr>
            <a:xfrm flipV="1">
              <a:off x="1311739" y="1057244"/>
              <a:ext cx="9308496" cy="34511"/>
            </a:xfrm>
            <a:prstGeom prst="rect">
              <a:avLst/>
            </a:prstGeom>
            <a:gradFill flip="none" rotWithShape="1">
              <a:gsLst>
                <a:gs pos="50000">
                  <a:schemeClr val="accent2"/>
                </a:gs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梯形 54"/>
            <p:cNvSpPr/>
            <p:nvPr/>
          </p:nvSpPr>
          <p:spPr>
            <a:xfrm flipV="1">
              <a:off x="5665551" y="1067496"/>
              <a:ext cx="600873" cy="52013"/>
            </a:xfrm>
            <a:prstGeom prst="trapezoid">
              <a:avLst>
                <a:gd name="adj" fmla="val 10692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8" name="任意多边形: 形状 67"/>
          <p:cNvSpPr/>
          <p:nvPr userDrawn="1"/>
        </p:nvSpPr>
        <p:spPr>
          <a:xfrm>
            <a:off x="11192469" y="415720"/>
            <a:ext cx="303571" cy="303517"/>
          </a:xfrm>
          <a:custGeom>
            <a:avLst/>
            <a:gdLst>
              <a:gd name="connsiteX0" fmla="*/ 558247 w 642303"/>
              <a:gd name="connsiteY0" fmla="*/ 558132 h 642188"/>
              <a:gd name="connsiteX1" fmla="*/ 642303 w 642303"/>
              <a:gd name="connsiteY1" fmla="*/ 558132 h 642188"/>
              <a:gd name="connsiteX2" fmla="*/ 642303 w 642303"/>
              <a:gd name="connsiteY2" fmla="*/ 642188 h 642188"/>
              <a:gd name="connsiteX3" fmla="*/ 558247 w 642303"/>
              <a:gd name="connsiteY3" fmla="*/ 642188 h 642188"/>
              <a:gd name="connsiteX4" fmla="*/ 418685 w 642303"/>
              <a:gd name="connsiteY4" fmla="*/ 558132 h 642188"/>
              <a:gd name="connsiteX5" fmla="*/ 502741 w 642303"/>
              <a:gd name="connsiteY5" fmla="*/ 558132 h 642188"/>
              <a:gd name="connsiteX6" fmla="*/ 502741 w 642303"/>
              <a:gd name="connsiteY6" fmla="*/ 642188 h 642188"/>
              <a:gd name="connsiteX7" fmla="*/ 418685 w 642303"/>
              <a:gd name="connsiteY7" fmla="*/ 642188 h 642188"/>
              <a:gd name="connsiteX8" fmla="*/ 279123 w 642303"/>
              <a:gd name="connsiteY8" fmla="*/ 558132 h 642188"/>
              <a:gd name="connsiteX9" fmla="*/ 363179 w 642303"/>
              <a:gd name="connsiteY9" fmla="*/ 558132 h 642188"/>
              <a:gd name="connsiteX10" fmla="*/ 363179 w 642303"/>
              <a:gd name="connsiteY10" fmla="*/ 642188 h 642188"/>
              <a:gd name="connsiteX11" fmla="*/ 279123 w 642303"/>
              <a:gd name="connsiteY11" fmla="*/ 642188 h 642188"/>
              <a:gd name="connsiteX12" fmla="*/ 139561 w 642303"/>
              <a:gd name="connsiteY12" fmla="*/ 558132 h 642188"/>
              <a:gd name="connsiteX13" fmla="*/ 223617 w 642303"/>
              <a:gd name="connsiteY13" fmla="*/ 558132 h 642188"/>
              <a:gd name="connsiteX14" fmla="*/ 223617 w 642303"/>
              <a:gd name="connsiteY14" fmla="*/ 642188 h 642188"/>
              <a:gd name="connsiteX15" fmla="*/ 139561 w 642303"/>
              <a:gd name="connsiteY15" fmla="*/ 642188 h 642188"/>
              <a:gd name="connsiteX16" fmla="*/ 0 w 642303"/>
              <a:gd name="connsiteY16" fmla="*/ 558132 h 642188"/>
              <a:gd name="connsiteX17" fmla="*/ 84056 w 642303"/>
              <a:gd name="connsiteY17" fmla="*/ 558132 h 642188"/>
              <a:gd name="connsiteX18" fmla="*/ 84056 w 642303"/>
              <a:gd name="connsiteY18" fmla="*/ 642188 h 642188"/>
              <a:gd name="connsiteX19" fmla="*/ 0 w 642303"/>
              <a:gd name="connsiteY19" fmla="*/ 642188 h 642188"/>
              <a:gd name="connsiteX20" fmla="*/ 558247 w 642303"/>
              <a:gd name="connsiteY20" fmla="*/ 418599 h 642188"/>
              <a:gd name="connsiteX21" fmla="*/ 642303 w 642303"/>
              <a:gd name="connsiteY21" fmla="*/ 418599 h 642188"/>
              <a:gd name="connsiteX22" fmla="*/ 642303 w 642303"/>
              <a:gd name="connsiteY22" fmla="*/ 502655 h 642188"/>
              <a:gd name="connsiteX23" fmla="*/ 558247 w 642303"/>
              <a:gd name="connsiteY23" fmla="*/ 502655 h 642188"/>
              <a:gd name="connsiteX24" fmla="*/ 418685 w 642303"/>
              <a:gd name="connsiteY24" fmla="*/ 418599 h 642188"/>
              <a:gd name="connsiteX25" fmla="*/ 502741 w 642303"/>
              <a:gd name="connsiteY25" fmla="*/ 418599 h 642188"/>
              <a:gd name="connsiteX26" fmla="*/ 502741 w 642303"/>
              <a:gd name="connsiteY26" fmla="*/ 502655 h 642188"/>
              <a:gd name="connsiteX27" fmla="*/ 418685 w 642303"/>
              <a:gd name="connsiteY27" fmla="*/ 502655 h 642188"/>
              <a:gd name="connsiteX28" fmla="*/ 279123 w 642303"/>
              <a:gd name="connsiteY28" fmla="*/ 418599 h 642188"/>
              <a:gd name="connsiteX29" fmla="*/ 363179 w 642303"/>
              <a:gd name="connsiteY29" fmla="*/ 418599 h 642188"/>
              <a:gd name="connsiteX30" fmla="*/ 363179 w 642303"/>
              <a:gd name="connsiteY30" fmla="*/ 502655 h 642188"/>
              <a:gd name="connsiteX31" fmla="*/ 279123 w 642303"/>
              <a:gd name="connsiteY31" fmla="*/ 502655 h 642188"/>
              <a:gd name="connsiteX32" fmla="*/ 139561 w 642303"/>
              <a:gd name="connsiteY32" fmla="*/ 418599 h 642188"/>
              <a:gd name="connsiteX33" fmla="*/ 223617 w 642303"/>
              <a:gd name="connsiteY33" fmla="*/ 418599 h 642188"/>
              <a:gd name="connsiteX34" fmla="*/ 223617 w 642303"/>
              <a:gd name="connsiteY34" fmla="*/ 502655 h 642188"/>
              <a:gd name="connsiteX35" fmla="*/ 139561 w 642303"/>
              <a:gd name="connsiteY35" fmla="*/ 502655 h 642188"/>
              <a:gd name="connsiteX36" fmla="*/ 0 w 642303"/>
              <a:gd name="connsiteY36" fmla="*/ 418599 h 642188"/>
              <a:gd name="connsiteX37" fmla="*/ 84056 w 642303"/>
              <a:gd name="connsiteY37" fmla="*/ 418599 h 642188"/>
              <a:gd name="connsiteX38" fmla="*/ 84056 w 642303"/>
              <a:gd name="connsiteY38" fmla="*/ 502655 h 642188"/>
              <a:gd name="connsiteX39" fmla="*/ 0 w 642303"/>
              <a:gd name="connsiteY39" fmla="*/ 502655 h 642188"/>
              <a:gd name="connsiteX40" fmla="*/ 558247 w 642303"/>
              <a:gd name="connsiteY40" fmla="*/ 279066 h 642188"/>
              <a:gd name="connsiteX41" fmla="*/ 642303 w 642303"/>
              <a:gd name="connsiteY41" fmla="*/ 279066 h 642188"/>
              <a:gd name="connsiteX42" fmla="*/ 642303 w 642303"/>
              <a:gd name="connsiteY42" fmla="*/ 363122 h 642188"/>
              <a:gd name="connsiteX43" fmla="*/ 558247 w 642303"/>
              <a:gd name="connsiteY43" fmla="*/ 363122 h 642188"/>
              <a:gd name="connsiteX44" fmla="*/ 418685 w 642303"/>
              <a:gd name="connsiteY44" fmla="*/ 279066 h 642188"/>
              <a:gd name="connsiteX45" fmla="*/ 502741 w 642303"/>
              <a:gd name="connsiteY45" fmla="*/ 279066 h 642188"/>
              <a:gd name="connsiteX46" fmla="*/ 502741 w 642303"/>
              <a:gd name="connsiteY46" fmla="*/ 363122 h 642188"/>
              <a:gd name="connsiteX47" fmla="*/ 418685 w 642303"/>
              <a:gd name="connsiteY47" fmla="*/ 363122 h 642188"/>
              <a:gd name="connsiteX48" fmla="*/ 279123 w 642303"/>
              <a:gd name="connsiteY48" fmla="*/ 279066 h 642188"/>
              <a:gd name="connsiteX49" fmla="*/ 363179 w 642303"/>
              <a:gd name="connsiteY49" fmla="*/ 279066 h 642188"/>
              <a:gd name="connsiteX50" fmla="*/ 363179 w 642303"/>
              <a:gd name="connsiteY50" fmla="*/ 363122 h 642188"/>
              <a:gd name="connsiteX51" fmla="*/ 279123 w 642303"/>
              <a:gd name="connsiteY51" fmla="*/ 363122 h 642188"/>
              <a:gd name="connsiteX52" fmla="*/ 139561 w 642303"/>
              <a:gd name="connsiteY52" fmla="*/ 279066 h 642188"/>
              <a:gd name="connsiteX53" fmla="*/ 223617 w 642303"/>
              <a:gd name="connsiteY53" fmla="*/ 279066 h 642188"/>
              <a:gd name="connsiteX54" fmla="*/ 223617 w 642303"/>
              <a:gd name="connsiteY54" fmla="*/ 363122 h 642188"/>
              <a:gd name="connsiteX55" fmla="*/ 139561 w 642303"/>
              <a:gd name="connsiteY55" fmla="*/ 363122 h 642188"/>
              <a:gd name="connsiteX56" fmla="*/ 0 w 642303"/>
              <a:gd name="connsiteY56" fmla="*/ 279066 h 642188"/>
              <a:gd name="connsiteX57" fmla="*/ 84056 w 642303"/>
              <a:gd name="connsiteY57" fmla="*/ 279066 h 642188"/>
              <a:gd name="connsiteX58" fmla="*/ 84056 w 642303"/>
              <a:gd name="connsiteY58" fmla="*/ 363122 h 642188"/>
              <a:gd name="connsiteX59" fmla="*/ 0 w 642303"/>
              <a:gd name="connsiteY59" fmla="*/ 363122 h 642188"/>
              <a:gd name="connsiteX60" fmla="*/ 558247 w 642303"/>
              <a:gd name="connsiteY60" fmla="*/ 139533 h 642188"/>
              <a:gd name="connsiteX61" fmla="*/ 642303 w 642303"/>
              <a:gd name="connsiteY61" fmla="*/ 139533 h 642188"/>
              <a:gd name="connsiteX62" fmla="*/ 642303 w 642303"/>
              <a:gd name="connsiteY62" fmla="*/ 223589 h 642188"/>
              <a:gd name="connsiteX63" fmla="*/ 558247 w 642303"/>
              <a:gd name="connsiteY63" fmla="*/ 223589 h 642188"/>
              <a:gd name="connsiteX64" fmla="*/ 418685 w 642303"/>
              <a:gd name="connsiteY64" fmla="*/ 139533 h 642188"/>
              <a:gd name="connsiteX65" fmla="*/ 502741 w 642303"/>
              <a:gd name="connsiteY65" fmla="*/ 139533 h 642188"/>
              <a:gd name="connsiteX66" fmla="*/ 502741 w 642303"/>
              <a:gd name="connsiteY66" fmla="*/ 223589 h 642188"/>
              <a:gd name="connsiteX67" fmla="*/ 418685 w 642303"/>
              <a:gd name="connsiteY67" fmla="*/ 223589 h 642188"/>
              <a:gd name="connsiteX68" fmla="*/ 279123 w 642303"/>
              <a:gd name="connsiteY68" fmla="*/ 139533 h 642188"/>
              <a:gd name="connsiteX69" fmla="*/ 363179 w 642303"/>
              <a:gd name="connsiteY69" fmla="*/ 139533 h 642188"/>
              <a:gd name="connsiteX70" fmla="*/ 363179 w 642303"/>
              <a:gd name="connsiteY70" fmla="*/ 223589 h 642188"/>
              <a:gd name="connsiteX71" fmla="*/ 279123 w 642303"/>
              <a:gd name="connsiteY71" fmla="*/ 223589 h 642188"/>
              <a:gd name="connsiteX72" fmla="*/ 139561 w 642303"/>
              <a:gd name="connsiteY72" fmla="*/ 139533 h 642188"/>
              <a:gd name="connsiteX73" fmla="*/ 223617 w 642303"/>
              <a:gd name="connsiteY73" fmla="*/ 139533 h 642188"/>
              <a:gd name="connsiteX74" fmla="*/ 223617 w 642303"/>
              <a:gd name="connsiteY74" fmla="*/ 223589 h 642188"/>
              <a:gd name="connsiteX75" fmla="*/ 139561 w 642303"/>
              <a:gd name="connsiteY75" fmla="*/ 223589 h 642188"/>
              <a:gd name="connsiteX76" fmla="*/ 0 w 642303"/>
              <a:gd name="connsiteY76" fmla="*/ 139533 h 642188"/>
              <a:gd name="connsiteX77" fmla="*/ 84056 w 642303"/>
              <a:gd name="connsiteY77" fmla="*/ 139533 h 642188"/>
              <a:gd name="connsiteX78" fmla="*/ 84056 w 642303"/>
              <a:gd name="connsiteY78" fmla="*/ 223589 h 642188"/>
              <a:gd name="connsiteX79" fmla="*/ 0 w 642303"/>
              <a:gd name="connsiteY79" fmla="*/ 223589 h 642188"/>
              <a:gd name="connsiteX80" fmla="*/ 558247 w 642303"/>
              <a:gd name="connsiteY80" fmla="*/ 0 h 642188"/>
              <a:gd name="connsiteX81" fmla="*/ 642303 w 642303"/>
              <a:gd name="connsiteY81" fmla="*/ 0 h 642188"/>
              <a:gd name="connsiteX82" fmla="*/ 642303 w 642303"/>
              <a:gd name="connsiteY82" fmla="*/ 84056 h 642188"/>
              <a:gd name="connsiteX83" fmla="*/ 558247 w 642303"/>
              <a:gd name="connsiteY83" fmla="*/ 84056 h 642188"/>
              <a:gd name="connsiteX84" fmla="*/ 418685 w 642303"/>
              <a:gd name="connsiteY84" fmla="*/ 0 h 642188"/>
              <a:gd name="connsiteX85" fmla="*/ 502741 w 642303"/>
              <a:gd name="connsiteY85" fmla="*/ 0 h 642188"/>
              <a:gd name="connsiteX86" fmla="*/ 502741 w 642303"/>
              <a:gd name="connsiteY86" fmla="*/ 84056 h 642188"/>
              <a:gd name="connsiteX87" fmla="*/ 418685 w 642303"/>
              <a:gd name="connsiteY87" fmla="*/ 84056 h 642188"/>
              <a:gd name="connsiteX88" fmla="*/ 279123 w 642303"/>
              <a:gd name="connsiteY88" fmla="*/ 0 h 642188"/>
              <a:gd name="connsiteX89" fmla="*/ 363179 w 642303"/>
              <a:gd name="connsiteY89" fmla="*/ 0 h 642188"/>
              <a:gd name="connsiteX90" fmla="*/ 363179 w 642303"/>
              <a:gd name="connsiteY90" fmla="*/ 84056 h 642188"/>
              <a:gd name="connsiteX91" fmla="*/ 279123 w 642303"/>
              <a:gd name="connsiteY91" fmla="*/ 84056 h 642188"/>
              <a:gd name="connsiteX92" fmla="*/ 139561 w 642303"/>
              <a:gd name="connsiteY92" fmla="*/ 0 h 642188"/>
              <a:gd name="connsiteX93" fmla="*/ 223617 w 642303"/>
              <a:gd name="connsiteY93" fmla="*/ 0 h 642188"/>
              <a:gd name="connsiteX94" fmla="*/ 223617 w 642303"/>
              <a:gd name="connsiteY94" fmla="*/ 84056 h 642188"/>
              <a:gd name="connsiteX95" fmla="*/ 139561 w 642303"/>
              <a:gd name="connsiteY95" fmla="*/ 84056 h 642188"/>
              <a:gd name="connsiteX96" fmla="*/ 0 w 642303"/>
              <a:gd name="connsiteY96" fmla="*/ 0 h 642188"/>
              <a:gd name="connsiteX97" fmla="*/ 84056 w 642303"/>
              <a:gd name="connsiteY97" fmla="*/ 0 h 642188"/>
              <a:gd name="connsiteX98" fmla="*/ 84056 w 642303"/>
              <a:gd name="connsiteY98" fmla="*/ 84056 h 642188"/>
              <a:gd name="connsiteX99" fmla="*/ 0 w 642303"/>
              <a:gd name="connsiteY99" fmla="*/ 84056 h 64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642303" h="642188">
                <a:moveTo>
                  <a:pt x="558247" y="558132"/>
                </a:moveTo>
                <a:lnTo>
                  <a:pt x="642303" y="558132"/>
                </a:lnTo>
                <a:lnTo>
                  <a:pt x="642303" y="642188"/>
                </a:lnTo>
                <a:lnTo>
                  <a:pt x="558247" y="642188"/>
                </a:lnTo>
                <a:close/>
                <a:moveTo>
                  <a:pt x="418685" y="558132"/>
                </a:moveTo>
                <a:lnTo>
                  <a:pt x="502741" y="558132"/>
                </a:lnTo>
                <a:lnTo>
                  <a:pt x="502741" y="642188"/>
                </a:lnTo>
                <a:lnTo>
                  <a:pt x="418685" y="642188"/>
                </a:lnTo>
                <a:close/>
                <a:moveTo>
                  <a:pt x="279123" y="558132"/>
                </a:moveTo>
                <a:lnTo>
                  <a:pt x="363179" y="558132"/>
                </a:lnTo>
                <a:lnTo>
                  <a:pt x="363179" y="642188"/>
                </a:lnTo>
                <a:lnTo>
                  <a:pt x="279123" y="642188"/>
                </a:lnTo>
                <a:close/>
                <a:moveTo>
                  <a:pt x="139561" y="558132"/>
                </a:moveTo>
                <a:lnTo>
                  <a:pt x="223617" y="558132"/>
                </a:lnTo>
                <a:lnTo>
                  <a:pt x="223617" y="642188"/>
                </a:lnTo>
                <a:lnTo>
                  <a:pt x="139561" y="642188"/>
                </a:lnTo>
                <a:close/>
                <a:moveTo>
                  <a:pt x="0" y="558132"/>
                </a:moveTo>
                <a:lnTo>
                  <a:pt x="84056" y="558132"/>
                </a:lnTo>
                <a:lnTo>
                  <a:pt x="84056" y="642188"/>
                </a:lnTo>
                <a:lnTo>
                  <a:pt x="0" y="642188"/>
                </a:lnTo>
                <a:close/>
                <a:moveTo>
                  <a:pt x="558247" y="418599"/>
                </a:moveTo>
                <a:lnTo>
                  <a:pt x="642303" y="418599"/>
                </a:lnTo>
                <a:lnTo>
                  <a:pt x="642303" y="502655"/>
                </a:lnTo>
                <a:lnTo>
                  <a:pt x="558247" y="502655"/>
                </a:lnTo>
                <a:close/>
                <a:moveTo>
                  <a:pt x="418685" y="418599"/>
                </a:moveTo>
                <a:lnTo>
                  <a:pt x="502741" y="418599"/>
                </a:lnTo>
                <a:lnTo>
                  <a:pt x="502741" y="502655"/>
                </a:lnTo>
                <a:lnTo>
                  <a:pt x="418685" y="502655"/>
                </a:lnTo>
                <a:close/>
                <a:moveTo>
                  <a:pt x="279123" y="418599"/>
                </a:moveTo>
                <a:lnTo>
                  <a:pt x="363179" y="418599"/>
                </a:lnTo>
                <a:lnTo>
                  <a:pt x="363179" y="502655"/>
                </a:lnTo>
                <a:lnTo>
                  <a:pt x="279123" y="502655"/>
                </a:lnTo>
                <a:close/>
                <a:moveTo>
                  <a:pt x="139561" y="418599"/>
                </a:moveTo>
                <a:lnTo>
                  <a:pt x="223617" y="418599"/>
                </a:lnTo>
                <a:lnTo>
                  <a:pt x="223617" y="502655"/>
                </a:lnTo>
                <a:lnTo>
                  <a:pt x="139561" y="502655"/>
                </a:lnTo>
                <a:close/>
                <a:moveTo>
                  <a:pt x="0" y="418599"/>
                </a:moveTo>
                <a:lnTo>
                  <a:pt x="84056" y="418599"/>
                </a:lnTo>
                <a:lnTo>
                  <a:pt x="84056" y="502655"/>
                </a:lnTo>
                <a:lnTo>
                  <a:pt x="0" y="502655"/>
                </a:lnTo>
                <a:close/>
                <a:moveTo>
                  <a:pt x="558247" y="279066"/>
                </a:moveTo>
                <a:lnTo>
                  <a:pt x="642303" y="279066"/>
                </a:lnTo>
                <a:lnTo>
                  <a:pt x="642303" y="363122"/>
                </a:lnTo>
                <a:lnTo>
                  <a:pt x="558247" y="363122"/>
                </a:lnTo>
                <a:close/>
                <a:moveTo>
                  <a:pt x="418685" y="279066"/>
                </a:moveTo>
                <a:lnTo>
                  <a:pt x="502741" y="279066"/>
                </a:lnTo>
                <a:lnTo>
                  <a:pt x="502741" y="363122"/>
                </a:lnTo>
                <a:lnTo>
                  <a:pt x="418685" y="363122"/>
                </a:lnTo>
                <a:close/>
                <a:moveTo>
                  <a:pt x="279123" y="279066"/>
                </a:moveTo>
                <a:lnTo>
                  <a:pt x="363179" y="279066"/>
                </a:lnTo>
                <a:lnTo>
                  <a:pt x="363179" y="363122"/>
                </a:lnTo>
                <a:lnTo>
                  <a:pt x="279123" y="363122"/>
                </a:lnTo>
                <a:close/>
                <a:moveTo>
                  <a:pt x="139561" y="279066"/>
                </a:moveTo>
                <a:lnTo>
                  <a:pt x="223617" y="279066"/>
                </a:lnTo>
                <a:lnTo>
                  <a:pt x="223617" y="363122"/>
                </a:lnTo>
                <a:lnTo>
                  <a:pt x="139561" y="363122"/>
                </a:lnTo>
                <a:close/>
                <a:moveTo>
                  <a:pt x="0" y="279066"/>
                </a:moveTo>
                <a:lnTo>
                  <a:pt x="84056" y="279066"/>
                </a:lnTo>
                <a:lnTo>
                  <a:pt x="84056" y="363122"/>
                </a:lnTo>
                <a:lnTo>
                  <a:pt x="0" y="363122"/>
                </a:lnTo>
                <a:close/>
                <a:moveTo>
                  <a:pt x="558247" y="139533"/>
                </a:moveTo>
                <a:lnTo>
                  <a:pt x="642303" y="139533"/>
                </a:lnTo>
                <a:lnTo>
                  <a:pt x="642303" y="223589"/>
                </a:lnTo>
                <a:lnTo>
                  <a:pt x="558247" y="223589"/>
                </a:lnTo>
                <a:close/>
                <a:moveTo>
                  <a:pt x="418685" y="139533"/>
                </a:moveTo>
                <a:lnTo>
                  <a:pt x="502741" y="139533"/>
                </a:lnTo>
                <a:lnTo>
                  <a:pt x="502741" y="223589"/>
                </a:lnTo>
                <a:lnTo>
                  <a:pt x="418685" y="223589"/>
                </a:lnTo>
                <a:close/>
                <a:moveTo>
                  <a:pt x="279123" y="139533"/>
                </a:moveTo>
                <a:lnTo>
                  <a:pt x="363179" y="139533"/>
                </a:lnTo>
                <a:lnTo>
                  <a:pt x="363179" y="223589"/>
                </a:lnTo>
                <a:lnTo>
                  <a:pt x="279123" y="223589"/>
                </a:lnTo>
                <a:close/>
                <a:moveTo>
                  <a:pt x="139561" y="139533"/>
                </a:moveTo>
                <a:lnTo>
                  <a:pt x="223617" y="139533"/>
                </a:lnTo>
                <a:lnTo>
                  <a:pt x="223617" y="223589"/>
                </a:lnTo>
                <a:lnTo>
                  <a:pt x="139561" y="223589"/>
                </a:lnTo>
                <a:close/>
                <a:moveTo>
                  <a:pt x="0" y="139533"/>
                </a:moveTo>
                <a:lnTo>
                  <a:pt x="84056" y="139533"/>
                </a:lnTo>
                <a:lnTo>
                  <a:pt x="84056" y="223589"/>
                </a:lnTo>
                <a:lnTo>
                  <a:pt x="0" y="223589"/>
                </a:lnTo>
                <a:close/>
                <a:moveTo>
                  <a:pt x="558247" y="0"/>
                </a:moveTo>
                <a:lnTo>
                  <a:pt x="642303" y="0"/>
                </a:lnTo>
                <a:lnTo>
                  <a:pt x="642303" y="84056"/>
                </a:lnTo>
                <a:lnTo>
                  <a:pt x="558247" y="84056"/>
                </a:lnTo>
                <a:close/>
                <a:moveTo>
                  <a:pt x="418685" y="0"/>
                </a:moveTo>
                <a:lnTo>
                  <a:pt x="502741" y="0"/>
                </a:lnTo>
                <a:lnTo>
                  <a:pt x="502741" y="84056"/>
                </a:lnTo>
                <a:lnTo>
                  <a:pt x="418685" y="84056"/>
                </a:lnTo>
                <a:close/>
                <a:moveTo>
                  <a:pt x="279123" y="0"/>
                </a:moveTo>
                <a:lnTo>
                  <a:pt x="363179" y="0"/>
                </a:lnTo>
                <a:lnTo>
                  <a:pt x="363179" y="84056"/>
                </a:lnTo>
                <a:lnTo>
                  <a:pt x="279123" y="84056"/>
                </a:lnTo>
                <a:close/>
                <a:moveTo>
                  <a:pt x="139561" y="0"/>
                </a:moveTo>
                <a:lnTo>
                  <a:pt x="223617" y="0"/>
                </a:lnTo>
                <a:lnTo>
                  <a:pt x="223617" y="84056"/>
                </a:lnTo>
                <a:lnTo>
                  <a:pt x="139561" y="84056"/>
                </a:lnTo>
                <a:close/>
                <a:moveTo>
                  <a:pt x="0" y="0"/>
                </a:moveTo>
                <a:lnTo>
                  <a:pt x="84056" y="0"/>
                </a:lnTo>
                <a:lnTo>
                  <a:pt x="84056" y="84056"/>
                </a:lnTo>
                <a:lnTo>
                  <a:pt x="0" y="84056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69" name="任意多边形: 形状 68"/>
          <p:cNvSpPr/>
          <p:nvPr userDrawn="1"/>
        </p:nvSpPr>
        <p:spPr>
          <a:xfrm flipH="1">
            <a:off x="4422512" y="1410110"/>
            <a:ext cx="709497" cy="709371"/>
          </a:xfrm>
          <a:custGeom>
            <a:avLst/>
            <a:gdLst>
              <a:gd name="connsiteX0" fmla="*/ 558247 w 642303"/>
              <a:gd name="connsiteY0" fmla="*/ 558132 h 642188"/>
              <a:gd name="connsiteX1" fmla="*/ 642303 w 642303"/>
              <a:gd name="connsiteY1" fmla="*/ 558132 h 642188"/>
              <a:gd name="connsiteX2" fmla="*/ 642303 w 642303"/>
              <a:gd name="connsiteY2" fmla="*/ 642188 h 642188"/>
              <a:gd name="connsiteX3" fmla="*/ 558247 w 642303"/>
              <a:gd name="connsiteY3" fmla="*/ 642188 h 642188"/>
              <a:gd name="connsiteX4" fmla="*/ 418685 w 642303"/>
              <a:gd name="connsiteY4" fmla="*/ 558132 h 642188"/>
              <a:gd name="connsiteX5" fmla="*/ 502741 w 642303"/>
              <a:gd name="connsiteY5" fmla="*/ 558132 h 642188"/>
              <a:gd name="connsiteX6" fmla="*/ 502741 w 642303"/>
              <a:gd name="connsiteY6" fmla="*/ 642188 h 642188"/>
              <a:gd name="connsiteX7" fmla="*/ 418685 w 642303"/>
              <a:gd name="connsiteY7" fmla="*/ 642188 h 642188"/>
              <a:gd name="connsiteX8" fmla="*/ 279123 w 642303"/>
              <a:gd name="connsiteY8" fmla="*/ 558132 h 642188"/>
              <a:gd name="connsiteX9" fmla="*/ 363179 w 642303"/>
              <a:gd name="connsiteY9" fmla="*/ 558132 h 642188"/>
              <a:gd name="connsiteX10" fmla="*/ 363179 w 642303"/>
              <a:gd name="connsiteY10" fmla="*/ 642188 h 642188"/>
              <a:gd name="connsiteX11" fmla="*/ 279123 w 642303"/>
              <a:gd name="connsiteY11" fmla="*/ 642188 h 642188"/>
              <a:gd name="connsiteX12" fmla="*/ 139561 w 642303"/>
              <a:gd name="connsiteY12" fmla="*/ 558132 h 642188"/>
              <a:gd name="connsiteX13" fmla="*/ 223617 w 642303"/>
              <a:gd name="connsiteY13" fmla="*/ 558132 h 642188"/>
              <a:gd name="connsiteX14" fmla="*/ 223617 w 642303"/>
              <a:gd name="connsiteY14" fmla="*/ 642188 h 642188"/>
              <a:gd name="connsiteX15" fmla="*/ 139561 w 642303"/>
              <a:gd name="connsiteY15" fmla="*/ 642188 h 642188"/>
              <a:gd name="connsiteX16" fmla="*/ 0 w 642303"/>
              <a:gd name="connsiteY16" fmla="*/ 558132 h 642188"/>
              <a:gd name="connsiteX17" fmla="*/ 84056 w 642303"/>
              <a:gd name="connsiteY17" fmla="*/ 558132 h 642188"/>
              <a:gd name="connsiteX18" fmla="*/ 84056 w 642303"/>
              <a:gd name="connsiteY18" fmla="*/ 642188 h 642188"/>
              <a:gd name="connsiteX19" fmla="*/ 0 w 642303"/>
              <a:gd name="connsiteY19" fmla="*/ 642188 h 642188"/>
              <a:gd name="connsiteX20" fmla="*/ 558247 w 642303"/>
              <a:gd name="connsiteY20" fmla="*/ 418599 h 642188"/>
              <a:gd name="connsiteX21" fmla="*/ 642303 w 642303"/>
              <a:gd name="connsiteY21" fmla="*/ 418599 h 642188"/>
              <a:gd name="connsiteX22" fmla="*/ 642303 w 642303"/>
              <a:gd name="connsiteY22" fmla="*/ 502655 h 642188"/>
              <a:gd name="connsiteX23" fmla="*/ 558247 w 642303"/>
              <a:gd name="connsiteY23" fmla="*/ 502655 h 642188"/>
              <a:gd name="connsiteX24" fmla="*/ 418685 w 642303"/>
              <a:gd name="connsiteY24" fmla="*/ 418599 h 642188"/>
              <a:gd name="connsiteX25" fmla="*/ 502741 w 642303"/>
              <a:gd name="connsiteY25" fmla="*/ 418599 h 642188"/>
              <a:gd name="connsiteX26" fmla="*/ 502741 w 642303"/>
              <a:gd name="connsiteY26" fmla="*/ 502655 h 642188"/>
              <a:gd name="connsiteX27" fmla="*/ 418685 w 642303"/>
              <a:gd name="connsiteY27" fmla="*/ 502655 h 642188"/>
              <a:gd name="connsiteX28" fmla="*/ 279123 w 642303"/>
              <a:gd name="connsiteY28" fmla="*/ 418599 h 642188"/>
              <a:gd name="connsiteX29" fmla="*/ 363179 w 642303"/>
              <a:gd name="connsiteY29" fmla="*/ 418599 h 642188"/>
              <a:gd name="connsiteX30" fmla="*/ 363179 w 642303"/>
              <a:gd name="connsiteY30" fmla="*/ 502655 h 642188"/>
              <a:gd name="connsiteX31" fmla="*/ 279123 w 642303"/>
              <a:gd name="connsiteY31" fmla="*/ 502655 h 642188"/>
              <a:gd name="connsiteX32" fmla="*/ 139561 w 642303"/>
              <a:gd name="connsiteY32" fmla="*/ 418599 h 642188"/>
              <a:gd name="connsiteX33" fmla="*/ 223617 w 642303"/>
              <a:gd name="connsiteY33" fmla="*/ 418599 h 642188"/>
              <a:gd name="connsiteX34" fmla="*/ 223617 w 642303"/>
              <a:gd name="connsiteY34" fmla="*/ 502655 h 642188"/>
              <a:gd name="connsiteX35" fmla="*/ 139561 w 642303"/>
              <a:gd name="connsiteY35" fmla="*/ 502655 h 642188"/>
              <a:gd name="connsiteX36" fmla="*/ 0 w 642303"/>
              <a:gd name="connsiteY36" fmla="*/ 418599 h 642188"/>
              <a:gd name="connsiteX37" fmla="*/ 84056 w 642303"/>
              <a:gd name="connsiteY37" fmla="*/ 418599 h 642188"/>
              <a:gd name="connsiteX38" fmla="*/ 84056 w 642303"/>
              <a:gd name="connsiteY38" fmla="*/ 502655 h 642188"/>
              <a:gd name="connsiteX39" fmla="*/ 0 w 642303"/>
              <a:gd name="connsiteY39" fmla="*/ 502655 h 642188"/>
              <a:gd name="connsiteX40" fmla="*/ 558247 w 642303"/>
              <a:gd name="connsiteY40" fmla="*/ 279066 h 642188"/>
              <a:gd name="connsiteX41" fmla="*/ 642303 w 642303"/>
              <a:gd name="connsiteY41" fmla="*/ 279066 h 642188"/>
              <a:gd name="connsiteX42" fmla="*/ 642303 w 642303"/>
              <a:gd name="connsiteY42" fmla="*/ 363122 h 642188"/>
              <a:gd name="connsiteX43" fmla="*/ 558247 w 642303"/>
              <a:gd name="connsiteY43" fmla="*/ 363122 h 642188"/>
              <a:gd name="connsiteX44" fmla="*/ 418685 w 642303"/>
              <a:gd name="connsiteY44" fmla="*/ 279066 h 642188"/>
              <a:gd name="connsiteX45" fmla="*/ 502741 w 642303"/>
              <a:gd name="connsiteY45" fmla="*/ 279066 h 642188"/>
              <a:gd name="connsiteX46" fmla="*/ 502741 w 642303"/>
              <a:gd name="connsiteY46" fmla="*/ 363122 h 642188"/>
              <a:gd name="connsiteX47" fmla="*/ 418685 w 642303"/>
              <a:gd name="connsiteY47" fmla="*/ 363122 h 642188"/>
              <a:gd name="connsiteX48" fmla="*/ 279123 w 642303"/>
              <a:gd name="connsiteY48" fmla="*/ 279066 h 642188"/>
              <a:gd name="connsiteX49" fmla="*/ 363179 w 642303"/>
              <a:gd name="connsiteY49" fmla="*/ 279066 h 642188"/>
              <a:gd name="connsiteX50" fmla="*/ 363179 w 642303"/>
              <a:gd name="connsiteY50" fmla="*/ 363122 h 642188"/>
              <a:gd name="connsiteX51" fmla="*/ 279123 w 642303"/>
              <a:gd name="connsiteY51" fmla="*/ 363122 h 642188"/>
              <a:gd name="connsiteX52" fmla="*/ 139561 w 642303"/>
              <a:gd name="connsiteY52" fmla="*/ 279066 h 642188"/>
              <a:gd name="connsiteX53" fmla="*/ 223617 w 642303"/>
              <a:gd name="connsiteY53" fmla="*/ 279066 h 642188"/>
              <a:gd name="connsiteX54" fmla="*/ 223617 w 642303"/>
              <a:gd name="connsiteY54" fmla="*/ 363122 h 642188"/>
              <a:gd name="connsiteX55" fmla="*/ 139561 w 642303"/>
              <a:gd name="connsiteY55" fmla="*/ 363122 h 642188"/>
              <a:gd name="connsiteX56" fmla="*/ 0 w 642303"/>
              <a:gd name="connsiteY56" fmla="*/ 279066 h 642188"/>
              <a:gd name="connsiteX57" fmla="*/ 84056 w 642303"/>
              <a:gd name="connsiteY57" fmla="*/ 279066 h 642188"/>
              <a:gd name="connsiteX58" fmla="*/ 84056 w 642303"/>
              <a:gd name="connsiteY58" fmla="*/ 363122 h 642188"/>
              <a:gd name="connsiteX59" fmla="*/ 0 w 642303"/>
              <a:gd name="connsiteY59" fmla="*/ 363122 h 642188"/>
              <a:gd name="connsiteX60" fmla="*/ 558247 w 642303"/>
              <a:gd name="connsiteY60" fmla="*/ 139533 h 642188"/>
              <a:gd name="connsiteX61" fmla="*/ 642303 w 642303"/>
              <a:gd name="connsiteY61" fmla="*/ 139533 h 642188"/>
              <a:gd name="connsiteX62" fmla="*/ 642303 w 642303"/>
              <a:gd name="connsiteY62" fmla="*/ 223589 h 642188"/>
              <a:gd name="connsiteX63" fmla="*/ 558247 w 642303"/>
              <a:gd name="connsiteY63" fmla="*/ 223589 h 642188"/>
              <a:gd name="connsiteX64" fmla="*/ 418685 w 642303"/>
              <a:gd name="connsiteY64" fmla="*/ 139533 h 642188"/>
              <a:gd name="connsiteX65" fmla="*/ 502741 w 642303"/>
              <a:gd name="connsiteY65" fmla="*/ 139533 h 642188"/>
              <a:gd name="connsiteX66" fmla="*/ 502741 w 642303"/>
              <a:gd name="connsiteY66" fmla="*/ 223589 h 642188"/>
              <a:gd name="connsiteX67" fmla="*/ 418685 w 642303"/>
              <a:gd name="connsiteY67" fmla="*/ 223589 h 642188"/>
              <a:gd name="connsiteX68" fmla="*/ 279123 w 642303"/>
              <a:gd name="connsiteY68" fmla="*/ 139533 h 642188"/>
              <a:gd name="connsiteX69" fmla="*/ 363179 w 642303"/>
              <a:gd name="connsiteY69" fmla="*/ 139533 h 642188"/>
              <a:gd name="connsiteX70" fmla="*/ 363179 w 642303"/>
              <a:gd name="connsiteY70" fmla="*/ 223589 h 642188"/>
              <a:gd name="connsiteX71" fmla="*/ 279123 w 642303"/>
              <a:gd name="connsiteY71" fmla="*/ 223589 h 642188"/>
              <a:gd name="connsiteX72" fmla="*/ 139561 w 642303"/>
              <a:gd name="connsiteY72" fmla="*/ 139533 h 642188"/>
              <a:gd name="connsiteX73" fmla="*/ 223617 w 642303"/>
              <a:gd name="connsiteY73" fmla="*/ 139533 h 642188"/>
              <a:gd name="connsiteX74" fmla="*/ 223617 w 642303"/>
              <a:gd name="connsiteY74" fmla="*/ 223589 h 642188"/>
              <a:gd name="connsiteX75" fmla="*/ 139561 w 642303"/>
              <a:gd name="connsiteY75" fmla="*/ 223589 h 642188"/>
              <a:gd name="connsiteX76" fmla="*/ 0 w 642303"/>
              <a:gd name="connsiteY76" fmla="*/ 139533 h 642188"/>
              <a:gd name="connsiteX77" fmla="*/ 84056 w 642303"/>
              <a:gd name="connsiteY77" fmla="*/ 139533 h 642188"/>
              <a:gd name="connsiteX78" fmla="*/ 84056 w 642303"/>
              <a:gd name="connsiteY78" fmla="*/ 223589 h 642188"/>
              <a:gd name="connsiteX79" fmla="*/ 0 w 642303"/>
              <a:gd name="connsiteY79" fmla="*/ 223589 h 642188"/>
              <a:gd name="connsiteX80" fmla="*/ 558247 w 642303"/>
              <a:gd name="connsiteY80" fmla="*/ 0 h 642188"/>
              <a:gd name="connsiteX81" fmla="*/ 642303 w 642303"/>
              <a:gd name="connsiteY81" fmla="*/ 0 h 642188"/>
              <a:gd name="connsiteX82" fmla="*/ 642303 w 642303"/>
              <a:gd name="connsiteY82" fmla="*/ 84056 h 642188"/>
              <a:gd name="connsiteX83" fmla="*/ 558247 w 642303"/>
              <a:gd name="connsiteY83" fmla="*/ 84056 h 642188"/>
              <a:gd name="connsiteX84" fmla="*/ 418685 w 642303"/>
              <a:gd name="connsiteY84" fmla="*/ 0 h 642188"/>
              <a:gd name="connsiteX85" fmla="*/ 502741 w 642303"/>
              <a:gd name="connsiteY85" fmla="*/ 0 h 642188"/>
              <a:gd name="connsiteX86" fmla="*/ 502741 w 642303"/>
              <a:gd name="connsiteY86" fmla="*/ 84056 h 642188"/>
              <a:gd name="connsiteX87" fmla="*/ 418685 w 642303"/>
              <a:gd name="connsiteY87" fmla="*/ 84056 h 642188"/>
              <a:gd name="connsiteX88" fmla="*/ 279123 w 642303"/>
              <a:gd name="connsiteY88" fmla="*/ 0 h 642188"/>
              <a:gd name="connsiteX89" fmla="*/ 363179 w 642303"/>
              <a:gd name="connsiteY89" fmla="*/ 0 h 642188"/>
              <a:gd name="connsiteX90" fmla="*/ 363179 w 642303"/>
              <a:gd name="connsiteY90" fmla="*/ 84056 h 642188"/>
              <a:gd name="connsiteX91" fmla="*/ 279123 w 642303"/>
              <a:gd name="connsiteY91" fmla="*/ 84056 h 642188"/>
              <a:gd name="connsiteX92" fmla="*/ 139561 w 642303"/>
              <a:gd name="connsiteY92" fmla="*/ 0 h 642188"/>
              <a:gd name="connsiteX93" fmla="*/ 223617 w 642303"/>
              <a:gd name="connsiteY93" fmla="*/ 0 h 642188"/>
              <a:gd name="connsiteX94" fmla="*/ 223617 w 642303"/>
              <a:gd name="connsiteY94" fmla="*/ 84056 h 642188"/>
              <a:gd name="connsiteX95" fmla="*/ 139561 w 642303"/>
              <a:gd name="connsiteY95" fmla="*/ 84056 h 642188"/>
              <a:gd name="connsiteX96" fmla="*/ 0 w 642303"/>
              <a:gd name="connsiteY96" fmla="*/ 0 h 642188"/>
              <a:gd name="connsiteX97" fmla="*/ 84056 w 642303"/>
              <a:gd name="connsiteY97" fmla="*/ 0 h 642188"/>
              <a:gd name="connsiteX98" fmla="*/ 84056 w 642303"/>
              <a:gd name="connsiteY98" fmla="*/ 84056 h 642188"/>
              <a:gd name="connsiteX99" fmla="*/ 0 w 642303"/>
              <a:gd name="connsiteY99" fmla="*/ 84056 h 64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642303" h="642188">
                <a:moveTo>
                  <a:pt x="558247" y="558132"/>
                </a:moveTo>
                <a:lnTo>
                  <a:pt x="642303" y="558132"/>
                </a:lnTo>
                <a:lnTo>
                  <a:pt x="642303" y="642188"/>
                </a:lnTo>
                <a:lnTo>
                  <a:pt x="558247" y="642188"/>
                </a:lnTo>
                <a:close/>
                <a:moveTo>
                  <a:pt x="418685" y="558132"/>
                </a:moveTo>
                <a:lnTo>
                  <a:pt x="502741" y="558132"/>
                </a:lnTo>
                <a:lnTo>
                  <a:pt x="502741" y="642188"/>
                </a:lnTo>
                <a:lnTo>
                  <a:pt x="418685" y="642188"/>
                </a:lnTo>
                <a:close/>
                <a:moveTo>
                  <a:pt x="279123" y="558132"/>
                </a:moveTo>
                <a:lnTo>
                  <a:pt x="363179" y="558132"/>
                </a:lnTo>
                <a:lnTo>
                  <a:pt x="363179" y="642188"/>
                </a:lnTo>
                <a:lnTo>
                  <a:pt x="279123" y="642188"/>
                </a:lnTo>
                <a:close/>
                <a:moveTo>
                  <a:pt x="139561" y="558132"/>
                </a:moveTo>
                <a:lnTo>
                  <a:pt x="223617" y="558132"/>
                </a:lnTo>
                <a:lnTo>
                  <a:pt x="223617" y="642188"/>
                </a:lnTo>
                <a:lnTo>
                  <a:pt x="139561" y="642188"/>
                </a:lnTo>
                <a:close/>
                <a:moveTo>
                  <a:pt x="0" y="558132"/>
                </a:moveTo>
                <a:lnTo>
                  <a:pt x="84056" y="558132"/>
                </a:lnTo>
                <a:lnTo>
                  <a:pt x="84056" y="642188"/>
                </a:lnTo>
                <a:lnTo>
                  <a:pt x="0" y="642188"/>
                </a:lnTo>
                <a:close/>
                <a:moveTo>
                  <a:pt x="558247" y="418599"/>
                </a:moveTo>
                <a:lnTo>
                  <a:pt x="642303" y="418599"/>
                </a:lnTo>
                <a:lnTo>
                  <a:pt x="642303" y="502655"/>
                </a:lnTo>
                <a:lnTo>
                  <a:pt x="558247" y="502655"/>
                </a:lnTo>
                <a:close/>
                <a:moveTo>
                  <a:pt x="418685" y="418599"/>
                </a:moveTo>
                <a:lnTo>
                  <a:pt x="502741" y="418599"/>
                </a:lnTo>
                <a:lnTo>
                  <a:pt x="502741" y="502655"/>
                </a:lnTo>
                <a:lnTo>
                  <a:pt x="418685" y="502655"/>
                </a:lnTo>
                <a:close/>
                <a:moveTo>
                  <a:pt x="279123" y="418599"/>
                </a:moveTo>
                <a:lnTo>
                  <a:pt x="363179" y="418599"/>
                </a:lnTo>
                <a:lnTo>
                  <a:pt x="363179" y="502655"/>
                </a:lnTo>
                <a:lnTo>
                  <a:pt x="279123" y="502655"/>
                </a:lnTo>
                <a:close/>
                <a:moveTo>
                  <a:pt x="139561" y="418599"/>
                </a:moveTo>
                <a:lnTo>
                  <a:pt x="223617" y="418599"/>
                </a:lnTo>
                <a:lnTo>
                  <a:pt x="223617" y="502655"/>
                </a:lnTo>
                <a:lnTo>
                  <a:pt x="139561" y="502655"/>
                </a:lnTo>
                <a:close/>
                <a:moveTo>
                  <a:pt x="0" y="418599"/>
                </a:moveTo>
                <a:lnTo>
                  <a:pt x="84056" y="418599"/>
                </a:lnTo>
                <a:lnTo>
                  <a:pt x="84056" y="502655"/>
                </a:lnTo>
                <a:lnTo>
                  <a:pt x="0" y="502655"/>
                </a:lnTo>
                <a:close/>
                <a:moveTo>
                  <a:pt x="558247" y="279066"/>
                </a:moveTo>
                <a:lnTo>
                  <a:pt x="642303" y="279066"/>
                </a:lnTo>
                <a:lnTo>
                  <a:pt x="642303" y="363122"/>
                </a:lnTo>
                <a:lnTo>
                  <a:pt x="558247" y="363122"/>
                </a:lnTo>
                <a:close/>
                <a:moveTo>
                  <a:pt x="418685" y="279066"/>
                </a:moveTo>
                <a:lnTo>
                  <a:pt x="502741" y="279066"/>
                </a:lnTo>
                <a:lnTo>
                  <a:pt x="502741" y="363122"/>
                </a:lnTo>
                <a:lnTo>
                  <a:pt x="418685" y="363122"/>
                </a:lnTo>
                <a:close/>
                <a:moveTo>
                  <a:pt x="279123" y="279066"/>
                </a:moveTo>
                <a:lnTo>
                  <a:pt x="363179" y="279066"/>
                </a:lnTo>
                <a:lnTo>
                  <a:pt x="363179" y="363122"/>
                </a:lnTo>
                <a:lnTo>
                  <a:pt x="279123" y="363122"/>
                </a:lnTo>
                <a:close/>
                <a:moveTo>
                  <a:pt x="139561" y="279066"/>
                </a:moveTo>
                <a:lnTo>
                  <a:pt x="223617" y="279066"/>
                </a:lnTo>
                <a:lnTo>
                  <a:pt x="223617" y="363122"/>
                </a:lnTo>
                <a:lnTo>
                  <a:pt x="139561" y="363122"/>
                </a:lnTo>
                <a:close/>
                <a:moveTo>
                  <a:pt x="0" y="279066"/>
                </a:moveTo>
                <a:lnTo>
                  <a:pt x="84056" y="279066"/>
                </a:lnTo>
                <a:lnTo>
                  <a:pt x="84056" y="363122"/>
                </a:lnTo>
                <a:lnTo>
                  <a:pt x="0" y="363122"/>
                </a:lnTo>
                <a:close/>
                <a:moveTo>
                  <a:pt x="558247" y="139533"/>
                </a:moveTo>
                <a:lnTo>
                  <a:pt x="642303" y="139533"/>
                </a:lnTo>
                <a:lnTo>
                  <a:pt x="642303" y="223589"/>
                </a:lnTo>
                <a:lnTo>
                  <a:pt x="558247" y="223589"/>
                </a:lnTo>
                <a:close/>
                <a:moveTo>
                  <a:pt x="418685" y="139533"/>
                </a:moveTo>
                <a:lnTo>
                  <a:pt x="502741" y="139533"/>
                </a:lnTo>
                <a:lnTo>
                  <a:pt x="502741" y="223589"/>
                </a:lnTo>
                <a:lnTo>
                  <a:pt x="418685" y="223589"/>
                </a:lnTo>
                <a:close/>
                <a:moveTo>
                  <a:pt x="279123" y="139533"/>
                </a:moveTo>
                <a:lnTo>
                  <a:pt x="363179" y="139533"/>
                </a:lnTo>
                <a:lnTo>
                  <a:pt x="363179" y="223589"/>
                </a:lnTo>
                <a:lnTo>
                  <a:pt x="279123" y="223589"/>
                </a:lnTo>
                <a:close/>
                <a:moveTo>
                  <a:pt x="139561" y="139533"/>
                </a:moveTo>
                <a:lnTo>
                  <a:pt x="223617" y="139533"/>
                </a:lnTo>
                <a:lnTo>
                  <a:pt x="223617" y="223589"/>
                </a:lnTo>
                <a:lnTo>
                  <a:pt x="139561" y="223589"/>
                </a:lnTo>
                <a:close/>
                <a:moveTo>
                  <a:pt x="0" y="139533"/>
                </a:moveTo>
                <a:lnTo>
                  <a:pt x="84056" y="139533"/>
                </a:lnTo>
                <a:lnTo>
                  <a:pt x="84056" y="223589"/>
                </a:lnTo>
                <a:lnTo>
                  <a:pt x="0" y="223589"/>
                </a:lnTo>
                <a:close/>
                <a:moveTo>
                  <a:pt x="558247" y="0"/>
                </a:moveTo>
                <a:lnTo>
                  <a:pt x="642303" y="0"/>
                </a:lnTo>
                <a:lnTo>
                  <a:pt x="642303" y="84056"/>
                </a:lnTo>
                <a:lnTo>
                  <a:pt x="558247" y="84056"/>
                </a:lnTo>
                <a:close/>
                <a:moveTo>
                  <a:pt x="418685" y="0"/>
                </a:moveTo>
                <a:lnTo>
                  <a:pt x="502741" y="0"/>
                </a:lnTo>
                <a:lnTo>
                  <a:pt x="502741" y="84056"/>
                </a:lnTo>
                <a:lnTo>
                  <a:pt x="418685" y="84056"/>
                </a:lnTo>
                <a:close/>
                <a:moveTo>
                  <a:pt x="279123" y="0"/>
                </a:moveTo>
                <a:lnTo>
                  <a:pt x="363179" y="0"/>
                </a:lnTo>
                <a:lnTo>
                  <a:pt x="363179" y="84056"/>
                </a:lnTo>
                <a:lnTo>
                  <a:pt x="279123" y="84056"/>
                </a:lnTo>
                <a:close/>
                <a:moveTo>
                  <a:pt x="139561" y="0"/>
                </a:moveTo>
                <a:lnTo>
                  <a:pt x="223617" y="0"/>
                </a:lnTo>
                <a:lnTo>
                  <a:pt x="223617" y="84056"/>
                </a:lnTo>
                <a:lnTo>
                  <a:pt x="139561" y="84056"/>
                </a:lnTo>
                <a:close/>
                <a:moveTo>
                  <a:pt x="0" y="0"/>
                </a:moveTo>
                <a:lnTo>
                  <a:pt x="84056" y="0"/>
                </a:lnTo>
                <a:lnTo>
                  <a:pt x="84056" y="84056"/>
                </a:lnTo>
                <a:lnTo>
                  <a:pt x="0" y="84056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7" name="十字形 6"/>
          <p:cNvSpPr/>
          <p:nvPr userDrawn="1"/>
        </p:nvSpPr>
        <p:spPr>
          <a:xfrm>
            <a:off x="4522470" y="4126230"/>
            <a:ext cx="609600" cy="584835"/>
          </a:xfrm>
          <a:prstGeom prst="plus">
            <a:avLst>
              <a:gd name="adj" fmla="val 39928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55000"/>
                </a:schemeClr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glow rad="25400">
              <a:schemeClr val="accent2">
                <a:satMod val="175000"/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: 形状 23"/>
          <p:cNvSpPr/>
          <p:nvPr userDrawn="1"/>
        </p:nvSpPr>
        <p:spPr>
          <a:xfrm rot="18424721" flipH="1">
            <a:off x="9628256" y="1463285"/>
            <a:ext cx="714936" cy="899850"/>
          </a:xfrm>
          <a:custGeom>
            <a:avLst/>
            <a:gdLst>
              <a:gd name="connsiteX0" fmla="*/ 0 w 714936"/>
              <a:gd name="connsiteY0" fmla="*/ 756940 h 899850"/>
              <a:gd name="connsiteX1" fmla="*/ 0 w 714936"/>
              <a:gd name="connsiteY1" fmla="*/ 899850 h 899850"/>
              <a:gd name="connsiteX2" fmla="*/ 142910 w 714936"/>
              <a:gd name="connsiteY2" fmla="*/ 899850 h 899850"/>
              <a:gd name="connsiteX3" fmla="*/ 142910 w 714936"/>
              <a:gd name="connsiteY3" fmla="*/ 857723 h 899850"/>
              <a:gd name="connsiteX4" fmla="*/ 39462 w 714936"/>
              <a:gd name="connsiteY4" fmla="*/ 857723 h 899850"/>
              <a:gd name="connsiteX5" fmla="*/ 39462 w 714936"/>
              <a:gd name="connsiteY5" fmla="*/ 756940 h 899850"/>
              <a:gd name="connsiteX6" fmla="*/ 70837 w 714936"/>
              <a:gd name="connsiteY6" fmla="*/ 663204 h 899850"/>
              <a:gd name="connsiteX7" fmla="*/ 70837 w 714936"/>
              <a:gd name="connsiteY7" fmla="*/ 806114 h 899850"/>
              <a:gd name="connsiteX8" fmla="*/ 213747 w 714936"/>
              <a:gd name="connsiteY8" fmla="*/ 806114 h 899850"/>
              <a:gd name="connsiteX9" fmla="*/ 213747 w 714936"/>
              <a:gd name="connsiteY9" fmla="*/ 763987 h 899850"/>
              <a:gd name="connsiteX10" fmla="*/ 110299 w 714936"/>
              <a:gd name="connsiteY10" fmla="*/ 763987 h 899850"/>
              <a:gd name="connsiteX11" fmla="*/ 110299 w 714936"/>
              <a:gd name="connsiteY11" fmla="*/ 663204 h 899850"/>
              <a:gd name="connsiteX12" fmla="*/ 141674 w 714936"/>
              <a:gd name="connsiteY12" fmla="*/ 569468 h 899850"/>
              <a:gd name="connsiteX13" fmla="*/ 141674 w 714936"/>
              <a:gd name="connsiteY13" fmla="*/ 712378 h 899850"/>
              <a:gd name="connsiteX14" fmla="*/ 284584 w 714936"/>
              <a:gd name="connsiteY14" fmla="*/ 712378 h 899850"/>
              <a:gd name="connsiteX15" fmla="*/ 284584 w 714936"/>
              <a:gd name="connsiteY15" fmla="*/ 670250 h 899850"/>
              <a:gd name="connsiteX16" fmla="*/ 181136 w 714936"/>
              <a:gd name="connsiteY16" fmla="*/ 670251 h 899850"/>
              <a:gd name="connsiteX17" fmla="*/ 181136 w 714936"/>
              <a:gd name="connsiteY17" fmla="*/ 569468 h 899850"/>
              <a:gd name="connsiteX18" fmla="*/ 212511 w 714936"/>
              <a:gd name="connsiteY18" fmla="*/ 475732 h 899850"/>
              <a:gd name="connsiteX19" fmla="*/ 212511 w 714936"/>
              <a:gd name="connsiteY19" fmla="*/ 618642 h 899850"/>
              <a:gd name="connsiteX20" fmla="*/ 355421 w 714936"/>
              <a:gd name="connsiteY20" fmla="*/ 618641 h 899850"/>
              <a:gd name="connsiteX21" fmla="*/ 355421 w 714936"/>
              <a:gd name="connsiteY21" fmla="*/ 576514 h 899850"/>
              <a:gd name="connsiteX22" fmla="*/ 251973 w 714936"/>
              <a:gd name="connsiteY22" fmla="*/ 576515 h 899850"/>
              <a:gd name="connsiteX23" fmla="*/ 251973 w 714936"/>
              <a:gd name="connsiteY23" fmla="*/ 475731 h 899850"/>
              <a:gd name="connsiteX24" fmla="*/ 283348 w 714936"/>
              <a:gd name="connsiteY24" fmla="*/ 381995 h 899850"/>
              <a:gd name="connsiteX25" fmla="*/ 283349 w 714936"/>
              <a:gd name="connsiteY25" fmla="*/ 524906 h 899850"/>
              <a:gd name="connsiteX26" fmla="*/ 426259 w 714936"/>
              <a:gd name="connsiteY26" fmla="*/ 524905 h 899850"/>
              <a:gd name="connsiteX27" fmla="*/ 426259 w 714936"/>
              <a:gd name="connsiteY27" fmla="*/ 482778 h 899850"/>
              <a:gd name="connsiteX28" fmla="*/ 322811 w 714936"/>
              <a:gd name="connsiteY28" fmla="*/ 482778 h 899850"/>
              <a:gd name="connsiteX29" fmla="*/ 322811 w 714936"/>
              <a:gd name="connsiteY29" fmla="*/ 381995 h 899850"/>
              <a:gd name="connsiteX30" fmla="*/ 354186 w 714936"/>
              <a:gd name="connsiteY30" fmla="*/ 288259 h 899850"/>
              <a:gd name="connsiteX31" fmla="*/ 354186 w 714936"/>
              <a:gd name="connsiteY31" fmla="*/ 431169 h 899850"/>
              <a:gd name="connsiteX32" fmla="*/ 497096 w 714936"/>
              <a:gd name="connsiteY32" fmla="*/ 431169 h 899850"/>
              <a:gd name="connsiteX33" fmla="*/ 497096 w 714936"/>
              <a:gd name="connsiteY33" fmla="*/ 389042 h 899850"/>
              <a:gd name="connsiteX34" fmla="*/ 393648 w 714936"/>
              <a:gd name="connsiteY34" fmla="*/ 389042 h 899850"/>
              <a:gd name="connsiteX35" fmla="*/ 393648 w 714936"/>
              <a:gd name="connsiteY35" fmla="*/ 288259 h 899850"/>
              <a:gd name="connsiteX36" fmla="*/ 425023 w 714936"/>
              <a:gd name="connsiteY36" fmla="*/ 194523 h 899850"/>
              <a:gd name="connsiteX37" fmla="*/ 425023 w 714936"/>
              <a:gd name="connsiteY37" fmla="*/ 337433 h 899850"/>
              <a:gd name="connsiteX38" fmla="*/ 567933 w 714936"/>
              <a:gd name="connsiteY38" fmla="*/ 337433 h 899850"/>
              <a:gd name="connsiteX39" fmla="*/ 567933 w 714936"/>
              <a:gd name="connsiteY39" fmla="*/ 295306 h 899850"/>
              <a:gd name="connsiteX40" fmla="*/ 464485 w 714936"/>
              <a:gd name="connsiteY40" fmla="*/ 295306 h 899850"/>
              <a:gd name="connsiteX41" fmla="*/ 464485 w 714936"/>
              <a:gd name="connsiteY41" fmla="*/ 194523 h 899850"/>
              <a:gd name="connsiteX42" fmla="*/ 495860 w 714936"/>
              <a:gd name="connsiteY42" fmla="*/ 100787 h 899850"/>
              <a:gd name="connsiteX43" fmla="*/ 495860 w 714936"/>
              <a:gd name="connsiteY43" fmla="*/ 243697 h 899850"/>
              <a:gd name="connsiteX44" fmla="*/ 638770 w 714936"/>
              <a:gd name="connsiteY44" fmla="*/ 243697 h 899850"/>
              <a:gd name="connsiteX45" fmla="*/ 638770 w 714936"/>
              <a:gd name="connsiteY45" fmla="*/ 201570 h 899850"/>
              <a:gd name="connsiteX46" fmla="*/ 535322 w 714936"/>
              <a:gd name="connsiteY46" fmla="*/ 201570 h 899850"/>
              <a:gd name="connsiteX47" fmla="*/ 535322 w 714936"/>
              <a:gd name="connsiteY47" fmla="*/ 100787 h 899850"/>
              <a:gd name="connsiteX48" fmla="*/ 572026 w 714936"/>
              <a:gd name="connsiteY48" fmla="*/ 0 h 899850"/>
              <a:gd name="connsiteX49" fmla="*/ 572026 w 714936"/>
              <a:gd name="connsiteY49" fmla="*/ 142910 h 899850"/>
              <a:gd name="connsiteX50" fmla="*/ 714936 w 714936"/>
              <a:gd name="connsiteY50" fmla="*/ 142910 h 899850"/>
              <a:gd name="connsiteX51" fmla="*/ 714936 w 714936"/>
              <a:gd name="connsiteY51" fmla="*/ 100783 h 899850"/>
              <a:gd name="connsiteX52" fmla="*/ 611488 w 714936"/>
              <a:gd name="connsiteY52" fmla="*/ 100783 h 899850"/>
              <a:gd name="connsiteX53" fmla="*/ 611488 w 714936"/>
              <a:gd name="connsiteY53" fmla="*/ 0 h 89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714936" h="899850">
                <a:moveTo>
                  <a:pt x="0" y="756940"/>
                </a:moveTo>
                <a:lnTo>
                  <a:pt x="0" y="899850"/>
                </a:lnTo>
                <a:lnTo>
                  <a:pt x="142910" y="899850"/>
                </a:lnTo>
                <a:lnTo>
                  <a:pt x="142910" y="857723"/>
                </a:lnTo>
                <a:lnTo>
                  <a:pt x="39462" y="857723"/>
                </a:lnTo>
                <a:lnTo>
                  <a:pt x="39462" y="756940"/>
                </a:lnTo>
                <a:close/>
                <a:moveTo>
                  <a:pt x="70837" y="663204"/>
                </a:moveTo>
                <a:lnTo>
                  <a:pt x="70837" y="806114"/>
                </a:lnTo>
                <a:lnTo>
                  <a:pt x="213747" y="806114"/>
                </a:lnTo>
                <a:lnTo>
                  <a:pt x="213747" y="763987"/>
                </a:lnTo>
                <a:lnTo>
                  <a:pt x="110299" y="763987"/>
                </a:lnTo>
                <a:lnTo>
                  <a:pt x="110299" y="663204"/>
                </a:lnTo>
                <a:close/>
                <a:moveTo>
                  <a:pt x="141674" y="569468"/>
                </a:moveTo>
                <a:lnTo>
                  <a:pt x="141674" y="712378"/>
                </a:lnTo>
                <a:lnTo>
                  <a:pt x="284584" y="712378"/>
                </a:lnTo>
                <a:lnTo>
                  <a:pt x="284584" y="670250"/>
                </a:lnTo>
                <a:lnTo>
                  <a:pt x="181136" y="670251"/>
                </a:lnTo>
                <a:lnTo>
                  <a:pt x="181136" y="569468"/>
                </a:lnTo>
                <a:close/>
                <a:moveTo>
                  <a:pt x="212511" y="475732"/>
                </a:moveTo>
                <a:lnTo>
                  <a:pt x="212511" y="618642"/>
                </a:lnTo>
                <a:lnTo>
                  <a:pt x="355421" y="618641"/>
                </a:lnTo>
                <a:lnTo>
                  <a:pt x="355421" y="576514"/>
                </a:lnTo>
                <a:lnTo>
                  <a:pt x="251973" y="576515"/>
                </a:lnTo>
                <a:lnTo>
                  <a:pt x="251973" y="475731"/>
                </a:lnTo>
                <a:close/>
                <a:moveTo>
                  <a:pt x="283348" y="381995"/>
                </a:moveTo>
                <a:lnTo>
                  <a:pt x="283349" y="524906"/>
                </a:lnTo>
                <a:lnTo>
                  <a:pt x="426259" y="524905"/>
                </a:lnTo>
                <a:lnTo>
                  <a:pt x="426259" y="482778"/>
                </a:lnTo>
                <a:lnTo>
                  <a:pt x="322811" y="482778"/>
                </a:lnTo>
                <a:lnTo>
                  <a:pt x="322811" y="381995"/>
                </a:lnTo>
                <a:close/>
                <a:moveTo>
                  <a:pt x="354186" y="288259"/>
                </a:moveTo>
                <a:lnTo>
                  <a:pt x="354186" y="431169"/>
                </a:lnTo>
                <a:lnTo>
                  <a:pt x="497096" y="431169"/>
                </a:lnTo>
                <a:lnTo>
                  <a:pt x="497096" y="389042"/>
                </a:lnTo>
                <a:lnTo>
                  <a:pt x="393648" y="389042"/>
                </a:lnTo>
                <a:lnTo>
                  <a:pt x="393648" y="288259"/>
                </a:lnTo>
                <a:close/>
                <a:moveTo>
                  <a:pt x="425023" y="194523"/>
                </a:moveTo>
                <a:lnTo>
                  <a:pt x="425023" y="337433"/>
                </a:lnTo>
                <a:lnTo>
                  <a:pt x="567933" y="337433"/>
                </a:lnTo>
                <a:lnTo>
                  <a:pt x="567933" y="295306"/>
                </a:lnTo>
                <a:lnTo>
                  <a:pt x="464485" y="295306"/>
                </a:lnTo>
                <a:lnTo>
                  <a:pt x="464485" y="194523"/>
                </a:lnTo>
                <a:close/>
                <a:moveTo>
                  <a:pt x="495860" y="100787"/>
                </a:moveTo>
                <a:lnTo>
                  <a:pt x="495860" y="243697"/>
                </a:lnTo>
                <a:lnTo>
                  <a:pt x="638770" y="243697"/>
                </a:lnTo>
                <a:lnTo>
                  <a:pt x="638770" y="201570"/>
                </a:lnTo>
                <a:lnTo>
                  <a:pt x="535322" y="201570"/>
                </a:lnTo>
                <a:lnTo>
                  <a:pt x="535322" y="100787"/>
                </a:lnTo>
                <a:close/>
                <a:moveTo>
                  <a:pt x="572026" y="0"/>
                </a:moveTo>
                <a:lnTo>
                  <a:pt x="572026" y="142910"/>
                </a:lnTo>
                <a:lnTo>
                  <a:pt x="714936" y="142910"/>
                </a:lnTo>
                <a:lnTo>
                  <a:pt x="714936" y="100783"/>
                </a:lnTo>
                <a:lnTo>
                  <a:pt x="611488" y="100783"/>
                </a:lnTo>
                <a:lnTo>
                  <a:pt x="61148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1" name="图片 10" descr="APM标志矢量logo-1012BAI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93607" y="257175"/>
            <a:ext cx="1478280" cy="620607"/>
          </a:xfrm>
          <a:prstGeom prst="rect">
            <a:avLst/>
          </a:prstGeom>
        </p:spPr>
      </p:pic>
      <p:grpSp>
        <p:nvGrpSpPr>
          <p:cNvPr id="97" name="组合 96"/>
          <p:cNvGrpSpPr/>
          <p:nvPr userDrawn="1"/>
        </p:nvGrpSpPr>
        <p:grpSpPr>
          <a:xfrm>
            <a:off x="408305" y="1144270"/>
            <a:ext cx="4332605" cy="5481955"/>
            <a:chOff x="697562" y="1427880"/>
            <a:chExt cx="3872017" cy="4899764"/>
          </a:xfrm>
        </p:grpSpPr>
        <p:sp>
          <p:nvSpPr>
            <p:cNvPr id="90" name="椭圆 89"/>
            <p:cNvSpPr/>
            <p:nvPr/>
          </p:nvSpPr>
          <p:spPr>
            <a:xfrm>
              <a:off x="697562" y="1792571"/>
              <a:ext cx="3811974" cy="3811974"/>
            </a:xfrm>
            <a:prstGeom prst="ellipse">
              <a:avLst/>
            </a:prstGeom>
            <a:solidFill>
              <a:srgbClr val="262D63">
                <a:alpha val="35000"/>
              </a:srgbClr>
            </a:solidFill>
            <a:ln>
              <a:noFill/>
            </a:ln>
            <a:effectLst>
              <a:softEdge rad="444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椭圆 93"/>
            <p:cNvSpPr/>
            <p:nvPr/>
          </p:nvSpPr>
          <p:spPr>
            <a:xfrm>
              <a:off x="1154274" y="3681079"/>
              <a:ext cx="628650" cy="628650"/>
            </a:xfrm>
            <a:prstGeom prst="ellipse">
              <a:avLst/>
            </a:prstGeom>
            <a:solidFill>
              <a:srgbClr val="E44B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9" name="图片 88"/>
            <p:cNvPicPr>
              <a:picLocks noChangeAspect="1"/>
            </p:cNvPicPr>
            <p:nvPr/>
          </p:nvPicPr>
          <p:blipFill>
            <a:blip r:embed="rId5">
              <a:alphaModFix amt="40000"/>
            </a:blip>
            <a:stretch>
              <a:fillRect/>
            </a:stretch>
          </p:blipFill>
          <p:spPr>
            <a:xfrm>
              <a:off x="1691868" y="3634712"/>
              <a:ext cx="2877711" cy="2692932"/>
            </a:xfrm>
            <a:prstGeom prst="rect">
              <a:avLst/>
            </a:prstGeom>
          </p:spPr>
        </p:pic>
        <p:grpSp>
          <p:nvGrpSpPr>
            <p:cNvPr id="83" name="组合 82"/>
            <p:cNvGrpSpPr/>
            <p:nvPr/>
          </p:nvGrpSpPr>
          <p:grpSpPr>
            <a:xfrm>
              <a:off x="1321226" y="1651837"/>
              <a:ext cx="2877710" cy="3754002"/>
              <a:chOff x="-6972509" y="485238"/>
              <a:chExt cx="6973688" cy="9097246"/>
            </a:xfrm>
          </p:grpSpPr>
          <p:pic>
            <p:nvPicPr>
              <p:cNvPr id="84" name="图片 83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5613831" y="485238"/>
                <a:ext cx="3785462" cy="3633028"/>
              </a:xfrm>
              <a:prstGeom prst="rect">
                <a:avLst/>
              </a:prstGeom>
            </p:spPr>
          </p:pic>
          <p:pic>
            <p:nvPicPr>
              <p:cNvPr id="85" name="图片 84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5601552" y="3949303"/>
                <a:ext cx="4687368" cy="3480593"/>
              </a:xfrm>
              <a:prstGeom prst="rect">
                <a:avLst/>
              </a:prstGeom>
            </p:spPr>
          </p:pic>
          <p:pic>
            <p:nvPicPr>
              <p:cNvPr id="86" name="图片 85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18306002">
                <a:off x="-3028461" y="3698730"/>
                <a:ext cx="4318984" cy="1740296"/>
              </a:xfrm>
              <a:prstGeom prst="rect">
                <a:avLst/>
              </a:prstGeom>
            </p:spPr>
          </p:pic>
          <p:pic>
            <p:nvPicPr>
              <p:cNvPr id="87" name="图片 86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-6972509" y="4927125"/>
                <a:ext cx="1829217" cy="4166549"/>
              </a:xfrm>
              <a:prstGeom prst="rect">
                <a:avLst/>
              </a:prstGeom>
            </p:spPr>
          </p:pic>
          <p:pic>
            <p:nvPicPr>
              <p:cNvPr id="88" name="图片 87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-5098498" y="6648115"/>
                <a:ext cx="2870854" cy="2934369"/>
              </a:xfrm>
              <a:prstGeom prst="rect">
                <a:avLst/>
              </a:prstGeom>
            </p:spPr>
          </p:pic>
        </p:grpSp>
        <p:grpSp>
          <p:nvGrpSpPr>
            <p:cNvPr id="93" name="组合 92"/>
            <p:cNvGrpSpPr/>
            <p:nvPr/>
          </p:nvGrpSpPr>
          <p:grpSpPr>
            <a:xfrm>
              <a:off x="3272559" y="1427880"/>
              <a:ext cx="766041" cy="849832"/>
              <a:chOff x="-1749414" y="1499577"/>
              <a:chExt cx="940792" cy="1043698"/>
            </a:xfrm>
          </p:grpSpPr>
          <p:pic>
            <p:nvPicPr>
              <p:cNvPr id="91" name="图片 90"/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-1749414" y="1499577"/>
                <a:ext cx="693488" cy="699625"/>
              </a:xfrm>
              <a:prstGeom prst="rect">
                <a:avLst/>
              </a:prstGeom>
            </p:spPr>
          </p:pic>
          <p:pic>
            <p:nvPicPr>
              <p:cNvPr id="92" name="图片 91"/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-1379369" y="1966391"/>
                <a:ext cx="570747" cy="576884"/>
              </a:xfrm>
              <a:prstGeom prst="rect">
                <a:avLst/>
              </a:prstGeom>
            </p:spPr>
          </p:pic>
        </p:grpSp>
        <p:pic>
          <p:nvPicPr>
            <p:cNvPr id="95" name="图片 94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290083" y="2872854"/>
              <a:ext cx="423457" cy="429594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"/>
          <p:cNvSpPr/>
          <p:nvPr userDrawn="1"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chivo"/>
              <a:ea typeface="Archivo"/>
              <a:cs typeface="Archivo"/>
              <a:sym typeface="Archiv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>
            <p:custDataLst>
              <p:tags r:id="rId2"/>
            </p:custDataLst>
          </p:nvPr>
        </p:nvSpPr>
        <p:spPr>
          <a:xfrm>
            <a:off x="660400" y="287338"/>
            <a:ext cx="10939162" cy="638175"/>
          </a:xfrm>
          <a:prstGeom prst="rect">
            <a:avLst/>
          </a:prstGeom>
          <a:noFill/>
          <a:ln>
            <a:gradFill flip="none" rotWithShape="1">
              <a:gsLst>
                <a:gs pos="0">
                  <a:schemeClr val="accent2"/>
                </a:gs>
                <a:gs pos="49000">
                  <a:schemeClr val="accent2">
                    <a:alpha val="0"/>
                  </a:schemeClr>
                </a:gs>
              </a:gsLst>
              <a:lin ang="189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8" name="矩形: 剪去对角 197"/>
          <p:cNvSpPr/>
          <p:nvPr userDrawn="1"/>
        </p:nvSpPr>
        <p:spPr>
          <a:xfrm>
            <a:off x="660400" y="1130423"/>
            <a:ext cx="10858500" cy="5105277"/>
          </a:xfrm>
          <a:prstGeom prst="snip2DiagRect">
            <a:avLst>
              <a:gd name="adj1" fmla="val 6197"/>
              <a:gd name="adj2" fmla="val 5399"/>
            </a:avLst>
          </a:prstGeom>
          <a:solidFill>
            <a:schemeClr val="bg1"/>
          </a:solidFill>
          <a:ln>
            <a:gradFill flip="none" rotWithShape="1">
              <a:gsLst>
                <a:gs pos="50000">
                  <a:schemeClr val="bg1">
                    <a:alpha val="0"/>
                  </a:schemeClr>
                </a:gs>
                <a:gs pos="0">
                  <a:schemeClr val="bg1">
                    <a:alpha val="100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</a:ln>
          <a:effectLst>
            <a:outerShdw blurRad="254000" sx="102000" sy="102000" algn="ctr" rotWithShape="0">
              <a:srgbClr val="2E0056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3" name="任意多边形: 形状 232"/>
          <p:cNvSpPr/>
          <p:nvPr userDrawn="1">
            <p:custDataLst>
              <p:tags r:id="rId3"/>
            </p:custDataLst>
          </p:nvPr>
        </p:nvSpPr>
        <p:spPr>
          <a:xfrm>
            <a:off x="11192469" y="416039"/>
            <a:ext cx="303571" cy="303517"/>
          </a:xfrm>
          <a:custGeom>
            <a:avLst/>
            <a:gdLst>
              <a:gd name="connsiteX0" fmla="*/ 558247 w 642303"/>
              <a:gd name="connsiteY0" fmla="*/ 558132 h 642188"/>
              <a:gd name="connsiteX1" fmla="*/ 642303 w 642303"/>
              <a:gd name="connsiteY1" fmla="*/ 558132 h 642188"/>
              <a:gd name="connsiteX2" fmla="*/ 642303 w 642303"/>
              <a:gd name="connsiteY2" fmla="*/ 642188 h 642188"/>
              <a:gd name="connsiteX3" fmla="*/ 558247 w 642303"/>
              <a:gd name="connsiteY3" fmla="*/ 642188 h 642188"/>
              <a:gd name="connsiteX4" fmla="*/ 418685 w 642303"/>
              <a:gd name="connsiteY4" fmla="*/ 558132 h 642188"/>
              <a:gd name="connsiteX5" fmla="*/ 502741 w 642303"/>
              <a:gd name="connsiteY5" fmla="*/ 558132 h 642188"/>
              <a:gd name="connsiteX6" fmla="*/ 502741 w 642303"/>
              <a:gd name="connsiteY6" fmla="*/ 642188 h 642188"/>
              <a:gd name="connsiteX7" fmla="*/ 418685 w 642303"/>
              <a:gd name="connsiteY7" fmla="*/ 642188 h 642188"/>
              <a:gd name="connsiteX8" fmla="*/ 279123 w 642303"/>
              <a:gd name="connsiteY8" fmla="*/ 558132 h 642188"/>
              <a:gd name="connsiteX9" fmla="*/ 363179 w 642303"/>
              <a:gd name="connsiteY9" fmla="*/ 558132 h 642188"/>
              <a:gd name="connsiteX10" fmla="*/ 363179 w 642303"/>
              <a:gd name="connsiteY10" fmla="*/ 642188 h 642188"/>
              <a:gd name="connsiteX11" fmla="*/ 279123 w 642303"/>
              <a:gd name="connsiteY11" fmla="*/ 642188 h 642188"/>
              <a:gd name="connsiteX12" fmla="*/ 139561 w 642303"/>
              <a:gd name="connsiteY12" fmla="*/ 558132 h 642188"/>
              <a:gd name="connsiteX13" fmla="*/ 223617 w 642303"/>
              <a:gd name="connsiteY13" fmla="*/ 558132 h 642188"/>
              <a:gd name="connsiteX14" fmla="*/ 223617 w 642303"/>
              <a:gd name="connsiteY14" fmla="*/ 642188 h 642188"/>
              <a:gd name="connsiteX15" fmla="*/ 139561 w 642303"/>
              <a:gd name="connsiteY15" fmla="*/ 642188 h 642188"/>
              <a:gd name="connsiteX16" fmla="*/ 0 w 642303"/>
              <a:gd name="connsiteY16" fmla="*/ 558132 h 642188"/>
              <a:gd name="connsiteX17" fmla="*/ 84056 w 642303"/>
              <a:gd name="connsiteY17" fmla="*/ 558132 h 642188"/>
              <a:gd name="connsiteX18" fmla="*/ 84056 w 642303"/>
              <a:gd name="connsiteY18" fmla="*/ 642188 h 642188"/>
              <a:gd name="connsiteX19" fmla="*/ 0 w 642303"/>
              <a:gd name="connsiteY19" fmla="*/ 642188 h 642188"/>
              <a:gd name="connsiteX20" fmla="*/ 558247 w 642303"/>
              <a:gd name="connsiteY20" fmla="*/ 418599 h 642188"/>
              <a:gd name="connsiteX21" fmla="*/ 642303 w 642303"/>
              <a:gd name="connsiteY21" fmla="*/ 418599 h 642188"/>
              <a:gd name="connsiteX22" fmla="*/ 642303 w 642303"/>
              <a:gd name="connsiteY22" fmla="*/ 502655 h 642188"/>
              <a:gd name="connsiteX23" fmla="*/ 558247 w 642303"/>
              <a:gd name="connsiteY23" fmla="*/ 502655 h 642188"/>
              <a:gd name="connsiteX24" fmla="*/ 418685 w 642303"/>
              <a:gd name="connsiteY24" fmla="*/ 418599 h 642188"/>
              <a:gd name="connsiteX25" fmla="*/ 502741 w 642303"/>
              <a:gd name="connsiteY25" fmla="*/ 418599 h 642188"/>
              <a:gd name="connsiteX26" fmla="*/ 502741 w 642303"/>
              <a:gd name="connsiteY26" fmla="*/ 502655 h 642188"/>
              <a:gd name="connsiteX27" fmla="*/ 418685 w 642303"/>
              <a:gd name="connsiteY27" fmla="*/ 502655 h 642188"/>
              <a:gd name="connsiteX28" fmla="*/ 279123 w 642303"/>
              <a:gd name="connsiteY28" fmla="*/ 418599 h 642188"/>
              <a:gd name="connsiteX29" fmla="*/ 363179 w 642303"/>
              <a:gd name="connsiteY29" fmla="*/ 418599 h 642188"/>
              <a:gd name="connsiteX30" fmla="*/ 363179 w 642303"/>
              <a:gd name="connsiteY30" fmla="*/ 502655 h 642188"/>
              <a:gd name="connsiteX31" fmla="*/ 279123 w 642303"/>
              <a:gd name="connsiteY31" fmla="*/ 502655 h 642188"/>
              <a:gd name="connsiteX32" fmla="*/ 139561 w 642303"/>
              <a:gd name="connsiteY32" fmla="*/ 418599 h 642188"/>
              <a:gd name="connsiteX33" fmla="*/ 223617 w 642303"/>
              <a:gd name="connsiteY33" fmla="*/ 418599 h 642188"/>
              <a:gd name="connsiteX34" fmla="*/ 223617 w 642303"/>
              <a:gd name="connsiteY34" fmla="*/ 502655 h 642188"/>
              <a:gd name="connsiteX35" fmla="*/ 139561 w 642303"/>
              <a:gd name="connsiteY35" fmla="*/ 502655 h 642188"/>
              <a:gd name="connsiteX36" fmla="*/ 0 w 642303"/>
              <a:gd name="connsiteY36" fmla="*/ 418599 h 642188"/>
              <a:gd name="connsiteX37" fmla="*/ 84056 w 642303"/>
              <a:gd name="connsiteY37" fmla="*/ 418599 h 642188"/>
              <a:gd name="connsiteX38" fmla="*/ 84056 w 642303"/>
              <a:gd name="connsiteY38" fmla="*/ 502655 h 642188"/>
              <a:gd name="connsiteX39" fmla="*/ 0 w 642303"/>
              <a:gd name="connsiteY39" fmla="*/ 502655 h 642188"/>
              <a:gd name="connsiteX40" fmla="*/ 558247 w 642303"/>
              <a:gd name="connsiteY40" fmla="*/ 279066 h 642188"/>
              <a:gd name="connsiteX41" fmla="*/ 642303 w 642303"/>
              <a:gd name="connsiteY41" fmla="*/ 279066 h 642188"/>
              <a:gd name="connsiteX42" fmla="*/ 642303 w 642303"/>
              <a:gd name="connsiteY42" fmla="*/ 363122 h 642188"/>
              <a:gd name="connsiteX43" fmla="*/ 558247 w 642303"/>
              <a:gd name="connsiteY43" fmla="*/ 363122 h 642188"/>
              <a:gd name="connsiteX44" fmla="*/ 418685 w 642303"/>
              <a:gd name="connsiteY44" fmla="*/ 279066 h 642188"/>
              <a:gd name="connsiteX45" fmla="*/ 502741 w 642303"/>
              <a:gd name="connsiteY45" fmla="*/ 279066 h 642188"/>
              <a:gd name="connsiteX46" fmla="*/ 502741 w 642303"/>
              <a:gd name="connsiteY46" fmla="*/ 363122 h 642188"/>
              <a:gd name="connsiteX47" fmla="*/ 418685 w 642303"/>
              <a:gd name="connsiteY47" fmla="*/ 363122 h 642188"/>
              <a:gd name="connsiteX48" fmla="*/ 279123 w 642303"/>
              <a:gd name="connsiteY48" fmla="*/ 279066 h 642188"/>
              <a:gd name="connsiteX49" fmla="*/ 363179 w 642303"/>
              <a:gd name="connsiteY49" fmla="*/ 279066 h 642188"/>
              <a:gd name="connsiteX50" fmla="*/ 363179 w 642303"/>
              <a:gd name="connsiteY50" fmla="*/ 363122 h 642188"/>
              <a:gd name="connsiteX51" fmla="*/ 279123 w 642303"/>
              <a:gd name="connsiteY51" fmla="*/ 363122 h 642188"/>
              <a:gd name="connsiteX52" fmla="*/ 139561 w 642303"/>
              <a:gd name="connsiteY52" fmla="*/ 279066 h 642188"/>
              <a:gd name="connsiteX53" fmla="*/ 223617 w 642303"/>
              <a:gd name="connsiteY53" fmla="*/ 279066 h 642188"/>
              <a:gd name="connsiteX54" fmla="*/ 223617 w 642303"/>
              <a:gd name="connsiteY54" fmla="*/ 363122 h 642188"/>
              <a:gd name="connsiteX55" fmla="*/ 139561 w 642303"/>
              <a:gd name="connsiteY55" fmla="*/ 363122 h 642188"/>
              <a:gd name="connsiteX56" fmla="*/ 0 w 642303"/>
              <a:gd name="connsiteY56" fmla="*/ 279066 h 642188"/>
              <a:gd name="connsiteX57" fmla="*/ 84056 w 642303"/>
              <a:gd name="connsiteY57" fmla="*/ 279066 h 642188"/>
              <a:gd name="connsiteX58" fmla="*/ 84056 w 642303"/>
              <a:gd name="connsiteY58" fmla="*/ 363122 h 642188"/>
              <a:gd name="connsiteX59" fmla="*/ 0 w 642303"/>
              <a:gd name="connsiteY59" fmla="*/ 363122 h 642188"/>
              <a:gd name="connsiteX60" fmla="*/ 558247 w 642303"/>
              <a:gd name="connsiteY60" fmla="*/ 139533 h 642188"/>
              <a:gd name="connsiteX61" fmla="*/ 642303 w 642303"/>
              <a:gd name="connsiteY61" fmla="*/ 139533 h 642188"/>
              <a:gd name="connsiteX62" fmla="*/ 642303 w 642303"/>
              <a:gd name="connsiteY62" fmla="*/ 223589 h 642188"/>
              <a:gd name="connsiteX63" fmla="*/ 558247 w 642303"/>
              <a:gd name="connsiteY63" fmla="*/ 223589 h 642188"/>
              <a:gd name="connsiteX64" fmla="*/ 418685 w 642303"/>
              <a:gd name="connsiteY64" fmla="*/ 139533 h 642188"/>
              <a:gd name="connsiteX65" fmla="*/ 502741 w 642303"/>
              <a:gd name="connsiteY65" fmla="*/ 139533 h 642188"/>
              <a:gd name="connsiteX66" fmla="*/ 502741 w 642303"/>
              <a:gd name="connsiteY66" fmla="*/ 223589 h 642188"/>
              <a:gd name="connsiteX67" fmla="*/ 418685 w 642303"/>
              <a:gd name="connsiteY67" fmla="*/ 223589 h 642188"/>
              <a:gd name="connsiteX68" fmla="*/ 279123 w 642303"/>
              <a:gd name="connsiteY68" fmla="*/ 139533 h 642188"/>
              <a:gd name="connsiteX69" fmla="*/ 363179 w 642303"/>
              <a:gd name="connsiteY69" fmla="*/ 139533 h 642188"/>
              <a:gd name="connsiteX70" fmla="*/ 363179 w 642303"/>
              <a:gd name="connsiteY70" fmla="*/ 223589 h 642188"/>
              <a:gd name="connsiteX71" fmla="*/ 279123 w 642303"/>
              <a:gd name="connsiteY71" fmla="*/ 223589 h 642188"/>
              <a:gd name="connsiteX72" fmla="*/ 139561 w 642303"/>
              <a:gd name="connsiteY72" fmla="*/ 139533 h 642188"/>
              <a:gd name="connsiteX73" fmla="*/ 223617 w 642303"/>
              <a:gd name="connsiteY73" fmla="*/ 139533 h 642188"/>
              <a:gd name="connsiteX74" fmla="*/ 223617 w 642303"/>
              <a:gd name="connsiteY74" fmla="*/ 223589 h 642188"/>
              <a:gd name="connsiteX75" fmla="*/ 139561 w 642303"/>
              <a:gd name="connsiteY75" fmla="*/ 223589 h 642188"/>
              <a:gd name="connsiteX76" fmla="*/ 0 w 642303"/>
              <a:gd name="connsiteY76" fmla="*/ 139533 h 642188"/>
              <a:gd name="connsiteX77" fmla="*/ 84056 w 642303"/>
              <a:gd name="connsiteY77" fmla="*/ 139533 h 642188"/>
              <a:gd name="connsiteX78" fmla="*/ 84056 w 642303"/>
              <a:gd name="connsiteY78" fmla="*/ 223589 h 642188"/>
              <a:gd name="connsiteX79" fmla="*/ 0 w 642303"/>
              <a:gd name="connsiteY79" fmla="*/ 223589 h 642188"/>
              <a:gd name="connsiteX80" fmla="*/ 558247 w 642303"/>
              <a:gd name="connsiteY80" fmla="*/ 0 h 642188"/>
              <a:gd name="connsiteX81" fmla="*/ 642303 w 642303"/>
              <a:gd name="connsiteY81" fmla="*/ 0 h 642188"/>
              <a:gd name="connsiteX82" fmla="*/ 642303 w 642303"/>
              <a:gd name="connsiteY82" fmla="*/ 84056 h 642188"/>
              <a:gd name="connsiteX83" fmla="*/ 558247 w 642303"/>
              <a:gd name="connsiteY83" fmla="*/ 84056 h 642188"/>
              <a:gd name="connsiteX84" fmla="*/ 418685 w 642303"/>
              <a:gd name="connsiteY84" fmla="*/ 0 h 642188"/>
              <a:gd name="connsiteX85" fmla="*/ 502741 w 642303"/>
              <a:gd name="connsiteY85" fmla="*/ 0 h 642188"/>
              <a:gd name="connsiteX86" fmla="*/ 502741 w 642303"/>
              <a:gd name="connsiteY86" fmla="*/ 84056 h 642188"/>
              <a:gd name="connsiteX87" fmla="*/ 418685 w 642303"/>
              <a:gd name="connsiteY87" fmla="*/ 84056 h 642188"/>
              <a:gd name="connsiteX88" fmla="*/ 279123 w 642303"/>
              <a:gd name="connsiteY88" fmla="*/ 0 h 642188"/>
              <a:gd name="connsiteX89" fmla="*/ 363179 w 642303"/>
              <a:gd name="connsiteY89" fmla="*/ 0 h 642188"/>
              <a:gd name="connsiteX90" fmla="*/ 363179 w 642303"/>
              <a:gd name="connsiteY90" fmla="*/ 84056 h 642188"/>
              <a:gd name="connsiteX91" fmla="*/ 279123 w 642303"/>
              <a:gd name="connsiteY91" fmla="*/ 84056 h 642188"/>
              <a:gd name="connsiteX92" fmla="*/ 139561 w 642303"/>
              <a:gd name="connsiteY92" fmla="*/ 0 h 642188"/>
              <a:gd name="connsiteX93" fmla="*/ 223617 w 642303"/>
              <a:gd name="connsiteY93" fmla="*/ 0 h 642188"/>
              <a:gd name="connsiteX94" fmla="*/ 223617 w 642303"/>
              <a:gd name="connsiteY94" fmla="*/ 84056 h 642188"/>
              <a:gd name="connsiteX95" fmla="*/ 139561 w 642303"/>
              <a:gd name="connsiteY95" fmla="*/ 84056 h 642188"/>
              <a:gd name="connsiteX96" fmla="*/ 0 w 642303"/>
              <a:gd name="connsiteY96" fmla="*/ 0 h 642188"/>
              <a:gd name="connsiteX97" fmla="*/ 84056 w 642303"/>
              <a:gd name="connsiteY97" fmla="*/ 0 h 642188"/>
              <a:gd name="connsiteX98" fmla="*/ 84056 w 642303"/>
              <a:gd name="connsiteY98" fmla="*/ 84056 h 642188"/>
              <a:gd name="connsiteX99" fmla="*/ 0 w 642303"/>
              <a:gd name="connsiteY99" fmla="*/ 84056 h 64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642303" h="642188">
                <a:moveTo>
                  <a:pt x="558247" y="558132"/>
                </a:moveTo>
                <a:lnTo>
                  <a:pt x="642303" y="558132"/>
                </a:lnTo>
                <a:lnTo>
                  <a:pt x="642303" y="642188"/>
                </a:lnTo>
                <a:lnTo>
                  <a:pt x="558247" y="642188"/>
                </a:lnTo>
                <a:close/>
                <a:moveTo>
                  <a:pt x="418685" y="558132"/>
                </a:moveTo>
                <a:lnTo>
                  <a:pt x="502741" y="558132"/>
                </a:lnTo>
                <a:lnTo>
                  <a:pt x="502741" y="642188"/>
                </a:lnTo>
                <a:lnTo>
                  <a:pt x="418685" y="642188"/>
                </a:lnTo>
                <a:close/>
                <a:moveTo>
                  <a:pt x="279123" y="558132"/>
                </a:moveTo>
                <a:lnTo>
                  <a:pt x="363179" y="558132"/>
                </a:lnTo>
                <a:lnTo>
                  <a:pt x="363179" y="642188"/>
                </a:lnTo>
                <a:lnTo>
                  <a:pt x="279123" y="642188"/>
                </a:lnTo>
                <a:close/>
                <a:moveTo>
                  <a:pt x="139561" y="558132"/>
                </a:moveTo>
                <a:lnTo>
                  <a:pt x="223617" y="558132"/>
                </a:lnTo>
                <a:lnTo>
                  <a:pt x="223617" y="642188"/>
                </a:lnTo>
                <a:lnTo>
                  <a:pt x="139561" y="642188"/>
                </a:lnTo>
                <a:close/>
                <a:moveTo>
                  <a:pt x="0" y="558132"/>
                </a:moveTo>
                <a:lnTo>
                  <a:pt x="84056" y="558132"/>
                </a:lnTo>
                <a:lnTo>
                  <a:pt x="84056" y="642188"/>
                </a:lnTo>
                <a:lnTo>
                  <a:pt x="0" y="642188"/>
                </a:lnTo>
                <a:close/>
                <a:moveTo>
                  <a:pt x="558247" y="418599"/>
                </a:moveTo>
                <a:lnTo>
                  <a:pt x="642303" y="418599"/>
                </a:lnTo>
                <a:lnTo>
                  <a:pt x="642303" y="502655"/>
                </a:lnTo>
                <a:lnTo>
                  <a:pt x="558247" y="502655"/>
                </a:lnTo>
                <a:close/>
                <a:moveTo>
                  <a:pt x="418685" y="418599"/>
                </a:moveTo>
                <a:lnTo>
                  <a:pt x="502741" y="418599"/>
                </a:lnTo>
                <a:lnTo>
                  <a:pt x="502741" y="502655"/>
                </a:lnTo>
                <a:lnTo>
                  <a:pt x="418685" y="502655"/>
                </a:lnTo>
                <a:close/>
                <a:moveTo>
                  <a:pt x="279123" y="418599"/>
                </a:moveTo>
                <a:lnTo>
                  <a:pt x="363179" y="418599"/>
                </a:lnTo>
                <a:lnTo>
                  <a:pt x="363179" y="502655"/>
                </a:lnTo>
                <a:lnTo>
                  <a:pt x="279123" y="502655"/>
                </a:lnTo>
                <a:close/>
                <a:moveTo>
                  <a:pt x="139561" y="418599"/>
                </a:moveTo>
                <a:lnTo>
                  <a:pt x="223617" y="418599"/>
                </a:lnTo>
                <a:lnTo>
                  <a:pt x="223617" y="502655"/>
                </a:lnTo>
                <a:lnTo>
                  <a:pt x="139561" y="502655"/>
                </a:lnTo>
                <a:close/>
                <a:moveTo>
                  <a:pt x="0" y="418599"/>
                </a:moveTo>
                <a:lnTo>
                  <a:pt x="84056" y="418599"/>
                </a:lnTo>
                <a:lnTo>
                  <a:pt x="84056" y="502655"/>
                </a:lnTo>
                <a:lnTo>
                  <a:pt x="0" y="502655"/>
                </a:lnTo>
                <a:close/>
                <a:moveTo>
                  <a:pt x="558247" y="279066"/>
                </a:moveTo>
                <a:lnTo>
                  <a:pt x="642303" y="279066"/>
                </a:lnTo>
                <a:lnTo>
                  <a:pt x="642303" y="363122"/>
                </a:lnTo>
                <a:lnTo>
                  <a:pt x="558247" y="363122"/>
                </a:lnTo>
                <a:close/>
                <a:moveTo>
                  <a:pt x="418685" y="279066"/>
                </a:moveTo>
                <a:lnTo>
                  <a:pt x="502741" y="279066"/>
                </a:lnTo>
                <a:lnTo>
                  <a:pt x="502741" y="363122"/>
                </a:lnTo>
                <a:lnTo>
                  <a:pt x="418685" y="363122"/>
                </a:lnTo>
                <a:close/>
                <a:moveTo>
                  <a:pt x="279123" y="279066"/>
                </a:moveTo>
                <a:lnTo>
                  <a:pt x="363179" y="279066"/>
                </a:lnTo>
                <a:lnTo>
                  <a:pt x="363179" y="363122"/>
                </a:lnTo>
                <a:lnTo>
                  <a:pt x="279123" y="363122"/>
                </a:lnTo>
                <a:close/>
                <a:moveTo>
                  <a:pt x="139561" y="279066"/>
                </a:moveTo>
                <a:lnTo>
                  <a:pt x="223617" y="279066"/>
                </a:lnTo>
                <a:lnTo>
                  <a:pt x="223617" y="363122"/>
                </a:lnTo>
                <a:lnTo>
                  <a:pt x="139561" y="363122"/>
                </a:lnTo>
                <a:close/>
                <a:moveTo>
                  <a:pt x="0" y="279066"/>
                </a:moveTo>
                <a:lnTo>
                  <a:pt x="84056" y="279066"/>
                </a:lnTo>
                <a:lnTo>
                  <a:pt x="84056" y="363122"/>
                </a:lnTo>
                <a:lnTo>
                  <a:pt x="0" y="363122"/>
                </a:lnTo>
                <a:close/>
                <a:moveTo>
                  <a:pt x="558247" y="139533"/>
                </a:moveTo>
                <a:lnTo>
                  <a:pt x="642303" y="139533"/>
                </a:lnTo>
                <a:lnTo>
                  <a:pt x="642303" y="223589"/>
                </a:lnTo>
                <a:lnTo>
                  <a:pt x="558247" y="223589"/>
                </a:lnTo>
                <a:close/>
                <a:moveTo>
                  <a:pt x="418685" y="139533"/>
                </a:moveTo>
                <a:lnTo>
                  <a:pt x="502741" y="139533"/>
                </a:lnTo>
                <a:lnTo>
                  <a:pt x="502741" y="223589"/>
                </a:lnTo>
                <a:lnTo>
                  <a:pt x="418685" y="223589"/>
                </a:lnTo>
                <a:close/>
                <a:moveTo>
                  <a:pt x="279123" y="139533"/>
                </a:moveTo>
                <a:lnTo>
                  <a:pt x="363179" y="139533"/>
                </a:lnTo>
                <a:lnTo>
                  <a:pt x="363179" y="223589"/>
                </a:lnTo>
                <a:lnTo>
                  <a:pt x="279123" y="223589"/>
                </a:lnTo>
                <a:close/>
                <a:moveTo>
                  <a:pt x="139561" y="139533"/>
                </a:moveTo>
                <a:lnTo>
                  <a:pt x="223617" y="139533"/>
                </a:lnTo>
                <a:lnTo>
                  <a:pt x="223617" y="223589"/>
                </a:lnTo>
                <a:lnTo>
                  <a:pt x="139561" y="223589"/>
                </a:lnTo>
                <a:close/>
                <a:moveTo>
                  <a:pt x="0" y="139533"/>
                </a:moveTo>
                <a:lnTo>
                  <a:pt x="84056" y="139533"/>
                </a:lnTo>
                <a:lnTo>
                  <a:pt x="84056" y="223589"/>
                </a:lnTo>
                <a:lnTo>
                  <a:pt x="0" y="223589"/>
                </a:lnTo>
                <a:close/>
                <a:moveTo>
                  <a:pt x="558247" y="0"/>
                </a:moveTo>
                <a:lnTo>
                  <a:pt x="642303" y="0"/>
                </a:lnTo>
                <a:lnTo>
                  <a:pt x="642303" y="84056"/>
                </a:lnTo>
                <a:lnTo>
                  <a:pt x="558247" y="84056"/>
                </a:lnTo>
                <a:close/>
                <a:moveTo>
                  <a:pt x="418685" y="0"/>
                </a:moveTo>
                <a:lnTo>
                  <a:pt x="502741" y="0"/>
                </a:lnTo>
                <a:lnTo>
                  <a:pt x="502741" y="84056"/>
                </a:lnTo>
                <a:lnTo>
                  <a:pt x="418685" y="84056"/>
                </a:lnTo>
                <a:close/>
                <a:moveTo>
                  <a:pt x="279123" y="0"/>
                </a:moveTo>
                <a:lnTo>
                  <a:pt x="363179" y="0"/>
                </a:lnTo>
                <a:lnTo>
                  <a:pt x="363179" y="84056"/>
                </a:lnTo>
                <a:lnTo>
                  <a:pt x="279123" y="84056"/>
                </a:lnTo>
                <a:close/>
                <a:moveTo>
                  <a:pt x="139561" y="0"/>
                </a:moveTo>
                <a:lnTo>
                  <a:pt x="223617" y="0"/>
                </a:lnTo>
                <a:lnTo>
                  <a:pt x="223617" y="84056"/>
                </a:lnTo>
                <a:lnTo>
                  <a:pt x="139561" y="84056"/>
                </a:lnTo>
                <a:close/>
                <a:moveTo>
                  <a:pt x="0" y="0"/>
                </a:moveTo>
                <a:lnTo>
                  <a:pt x="84056" y="0"/>
                </a:lnTo>
                <a:lnTo>
                  <a:pt x="84056" y="84056"/>
                </a:lnTo>
                <a:lnTo>
                  <a:pt x="0" y="84056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04000"/>
            <a:ext cx="5342400" cy="414000"/>
          </a:xfrm>
          <a:prstGeom prst="rect">
            <a:avLst/>
          </a:prstGeo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04000"/>
            <a:ext cx="5342400" cy="414000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: 剪去对角 47"/>
          <p:cNvSpPr/>
          <p:nvPr userDrawn="1"/>
        </p:nvSpPr>
        <p:spPr>
          <a:xfrm>
            <a:off x="695960" y="971550"/>
            <a:ext cx="10800080" cy="5207000"/>
          </a:xfrm>
          <a:prstGeom prst="snip2DiagRect">
            <a:avLst>
              <a:gd name="adj1" fmla="val 18293"/>
              <a:gd name="adj2" fmla="val 16667"/>
            </a:avLst>
          </a:prstGeom>
          <a:gradFill>
            <a:gsLst>
              <a:gs pos="0">
                <a:srgbClr val="2E0056"/>
              </a:gs>
              <a:gs pos="100000">
                <a:srgbClr val="7030A0">
                  <a:alpha val="30000"/>
                  <a:lumMod val="13000"/>
                </a:srgbClr>
              </a:gs>
            </a:gsLst>
            <a:lin ang="5400000" scaled="1"/>
          </a:gradFill>
          <a:ln w="6350"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85000">
                  <a:schemeClr val="accent2">
                    <a:lumMod val="20000"/>
                    <a:lumOff val="80000"/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56" name="组合 55"/>
          <p:cNvGrpSpPr/>
          <p:nvPr userDrawn="1"/>
        </p:nvGrpSpPr>
        <p:grpSpPr>
          <a:xfrm>
            <a:off x="1644650" y="971550"/>
            <a:ext cx="8988425" cy="76835"/>
            <a:chOff x="1311739" y="1057244"/>
            <a:chExt cx="9308496" cy="56185"/>
          </a:xfrm>
          <a:gradFill>
            <a:gsLst>
              <a:gs pos="41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</p:grpSpPr>
        <p:sp>
          <p:nvSpPr>
            <p:cNvPr id="53" name="矩形 52"/>
            <p:cNvSpPr/>
            <p:nvPr/>
          </p:nvSpPr>
          <p:spPr>
            <a:xfrm flipV="1">
              <a:off x="1311739" y="1057244"/>
              <a:ext cx="9308496" cy="345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梯形 54"/>
            <p:cNvSpPr/>
            <p:nvPr/>
          </p:nvSpPr>
          <p:spPr>
            <a:xfrm flipV="1">
              <a:off x="5735803" y="1073578"/>
              <a:ext cx="460367" cy="39851"/>
            </a:xfrm>
            <a:prstGeom prst="trapezoid">
              <a:avLst>
                <a:gd name="adj" fmla="val 1069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十字形 5"/>
          <p:cNvSpPr/>
          <p:nvPr userDrawn="1"/>
        </p:nvSpPr>
        <p:spPr>
          <a:xfrm>
            <a:off x="1382646" y="2701092"/>
            <a:ext cx="261894" cy="242042"/>
          </a:xfrm>
          <a:prstGeom prst="plus">
            <a:avLst>
              <a:gd name="adj" fmla="val 39928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55000"/>
                </a:schemeClr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glow rad="25400">
              <a:schemeClr val="accent2">
                <a:satMod val="175000"/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十字形 4"/>
          <p:cNvSpPr/>
          <p:nvPr userDrawn="1"/>
        </p:nvSpPr>
        <p:spPr>
          <a:xfrm>
            <a:off x="10633164" y="3662767"/>
            <a:ext cx="261894" cy="242042"/>
          </a:xfrm>
          <a:prstGeom prst="plus">
            <a:avLst>
              <a:gd name="adj" fmla="val 39928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55000"/>
                </a:schemeClr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glow rad="25400">
              <a:schemeClr val="accent2">
                <a:satMod val="175000"/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  <a:prstGeom prst="rect">
            <a:avLst/>
          </a:prstGeo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  <a:prstGeom prst="rect">
            <a:avLst/>
          </a:prstGeo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397600"/>
            <a:ext cx="9799200" cy="1105200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5040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36.xml"/><Relationship Id="rId12" Type="http://schemas.openxmlformats.org/officeDocument/2006/relationships/image" Target="../media/image12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资源 1@4x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-27305" y="-93980"/>
            <a:ext cx="12355830" cy="7021195"/>
          </a:xfrm>
          <a:prstGeom prst="rect">
            <a:avLst/>
          </a:prstGeom>
        </p:spPr>
      </p:pic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6.xml"/><Relationship Id="rId7" Type="http://schemas.openxmlformats.org/officeDocument/2006/relationships/tags" Target="../tags/tag3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2.png"/><Relationship Id="rId2" Type="http://schemas.openxmlformats.org/officeDocument/2006/relationships/tags" Target="../tags/tag37.xml"/><Relationship Id="rId1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39.xml"/><Relationship Id="rId8" Type="http://schemas.openxmlformats.org/officeDocument/2006/relationships/image" Target="../media/image20.png"/><Relationship Id="rId7" Type="http://schemas.openxmlformats.org/officeDocument/2006/relationships/image" Target="../media/image11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1" Type="http://schemas.openxmlformats.org/officeDocument/2006/relationships/notesSlide" Target="../notesSlides/notesSlide2.xml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41.xml"/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tags" Target="../tags/tag40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42.xml"/><Relationship Id="rId1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44.xml"/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tags" Target="../tags/tag43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46.xml"/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tags" Target="../tags/tag45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50.xml"/><Relationship Id="rId8" Type="http://schemas.openxmlformats.org/officeDocument/2006/relationships/image" Target="../media/image27.png"/><Relationship Id="rId7" Type="http://schemas.openxmlformats.org/officeDocument/2006/relationships/tags" Target="../tags/tag49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tags" Target="../tags/tag48.xml"/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5" Type="http://schemas.openxmlformats.org/officeDocument/2006/relationships/notesSlide" Target="../notesSlides/notesSlide7.xml"/><Relationship Id="rId14" Type="http://schemas.openxmlformats.org/officeDocument/2006/relationships/slideLayout" Target="../slideLayouts/slideLayout4.xml"/><Relationship Id="rId13" Type="http://schemas.openxmlformats.org/officeDocument/2006/relationships/tags" Target="../tags/tag54.xml"/><Relationship Id="rId12" Type="http://schemas.openxmlformats.org/officeDocument/2006/relationships/tags" Target="../tags/tag53.xml"/><Relationship Id="rId11" Type="http://schemas.openxmlformats.org/officeDocument/2006/relationships/tags" Target="../tags/tag52.xml"/><Relationship Id="rId10" Type="http://schemas.openxmlformats.org/officeDocument/2006/relationships/tags" Target="../tags/tag51.xml"/><Relationship Id="rId1" Type="http://schemas.openxmlformats.org/officeDocument/2006/relationships/tags" Target="../tags/tag47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55.xml"/><Relationship Id="rId1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57.xml"/><Relationship Id="rId3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tags" Target="../tags/tag56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34.svg"/><Relationship Id="rId8" Type="http://schemas.openxmlformats.org/officeDocument/2006/relationships/image" Target="../media/image33.png"/><Relationship Id="rId7" Type="http://schemas.openxmlformats.org/officeDocument/2006/relationships/tags" Target="../tags/tag59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5" Type="http://schemas.openxmlformats.org/officeDocument/2006/relationships/notesSlide" Target="../notesSlides/notesSlide10.xml"/><Relationship Id="rId14" Type="http://schemas.openxmlformats.org/officeDocument/2006/relationships/slideLayout" Target="../slideLayouts/slideLayout4.xml"/><Relationship Id="rId13" Type="http://schemas.openxmlformats.org/officeDocument/2006/relationships/tags" Target="../tags/tag61.xml"/><Relationship Id="rId12" Type="http://schemas.openxmlformats.org/officeDocument/2006/relationships/image" Target="../media/image36.svg"/><Relationship Id="rId11" Type="http://schemas.openxmlformats.org/officeDocument/2006/relationships/image" Target="../media/image35.png"/><Relationship Id="rId10" Type="http://schemas.openxmlformats.org/officeDocument/2006/relationships/tags" Target="../tags/tag60.xml"/><Relationship Id="rId1" Type="http://schemas.openxmlformats.org/officeDocument/2006/relationships/tags" Target="../tags/tag58.xml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63.xml"/><Relationship Id="rId4" Type="http://schemas.openxmlformats.org/officeDocument/2006/relationships/image" Target="../media/image32.png"/><Relationship Id="rId3" Type="http://schemas.openxmlformats.org/officeDocument/2006/relationships/image" Target="../media/image30.png"/><Relationship Id="rId2" Type="http://schemas.openxmlformats.org/officeDocument/2006/relationships/image" Target="../media/image2.png"/><Relationship Id="rId1" Type="http://schemas.openxmlformats.org/officeDocument/2006/relationships/tags" Target="../tags/tag62.xml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65.xml"/><Relationship Id="rId4" Type="http://schemas.openxmlformats.org/officeDocument/2006/relationships/image" Target="../media/image37.png"/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tags" Target="../tags/tag64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3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67.xml"/><Relationship Id="rId4" Type="http://schemas.openxmlformats.org/officeDocument/2006/relationships/image" Target="../media/image37.png"/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tags" Target="../tags/tag66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75.xml"/><Relationship Id="rId8" Type="http://schemas.openxmlformats.org/officeDocument/2006/relationships/tags" Target="../tags/tag74.xml"/><Relationship Id="rId7" Type="http://schemas.openxmlformats.org/officeDocument/2006/relationships/tags" Target="../tags/tag73.xml"/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1" Type="http://schemas.openxmlformats.org/officeDocument/2006/relationships/notesSlide" Target="../notesSlides/notesSlide14.xml"/><Relationship Id="rId40" Type="http://schemas.openxmlformats.org/officeDocument/2006/relationships/slideLayout" Target="../slideLayouts/slideLayout4.xml"/><Relationship Id="rId4" Type="http://schemas.openxmlformats.org/officeDocument/2006/relationships/tags" Target="../tags/tag70.xml"/><Relationship Id="rId39" Type="http://schemas.openxmlformats.org/officeDocument/2006/relationships/tags" Target="../tags/tag97.xml"/><Relationship Id="rId38" Type="http://schemas.openxmlformats.org/officeDocument/2006/relationships/image" Target="../media/image45.svg"/><Relationship Id="rId37" Type="http://schemas.openxmlformats.org/officeDocument/2006/relationships/image" Target="../media/image44.png"/><Relationship Id="rId36" Type="http://schemas.openxmlformats.org/officeDocument/2006/relationships/tags" Target="../tags/tag96.xml"/><Relationship Id="rId35" Type="http://schemas.openxmlformats.org/officeDocument/2006/relationships/image" Target="../media/image43.svg"/><Relationship Id="rId34" Type="http://schemas.openxmlformats.org/officeDocument/2006/relationships/image" Target="../media/image42.png"/><Relationship Id="rId33" Type="http://schemas.openxmlformats.org/officeDocument/2006/relationships/tags" Target="../tags/tag95.xml"/><Relationship Id="rId32" Type="http://schemas.openxmlformats.org/officeDocument/2006/relationships/image" Target="../media/image41.svg"/><Relationship Id="rId31" Type="http://schemas.openxmlformats.org/officeDocument/2006/relationships/image" Target="../media/image40.png"/><Relationship Id="rId30" Type="http://schemas.openxmlformats.org/officeDocument/2006/relationships/tags" Target="../tags/tag94.xml"/><Relationship Id="rId3" Type="http://schemas.openxmlformats.org/officeDocument/2006/relationships/tags" Target="../tags/tag69.xml"/><Relationship Id="rId29" Type="http://schemas.openxmlformats.org/officeDocument/2006/relationships/image" Target="../media/image39.svg"/><Relationship Id="rId28" Type="http://schemas.openxmlformats.org/officeDocument/2006/relationships/image" Target="../media/image38.png"/><Relationship Id="rId27" Type="http://schemas.openxmlformats.org/officeDocument/2006/relationships/tags" Target="../tags/tag93.xml"/><Relationship Id="rId26" Type="http://schemas.openxmlformats.org/officeDocument/2006/relationships/tags" Target="../tags/tag92.xml"/><Relationship Id="rId25" Type="http://schemas.openxmlformats.org/officeDocument/2006/relationships/tags" Target="../tags/tag91.xml"/><Relationship Id="rId24" Type="http://schemas.openxmlformats.org/officeDocument/2006/relationships/tags" Target="../tags/tag90.xml"/><Relationship Id="rId23" Type="http://schemas.openxmlformats.org/officeDocument/2006/relationships/tags" Target="../tags/tag89.xml"/><Relationship Id="rId22" Type="http://schemas.openxmlformats.org/officeDocument/2006/relationships/tags" Target="../tags/tag88.xml"/><Relationship Id="rId21" Type="http://schemas.openxmlformats.org/officeDocument/2006/relationships/tags" Target="../tags/tag87.xml"/><Relationship Id="rId20" Type="http://schemas.openxmlformats.org/officeDocument/2006/relationships/tags" Target="../tags/tag86.xml"/><Relationship Id="rId2" Type="http://schemas.openxmlformats.org/officeDocument/2006/relationships/image" Target="../media/image2.png"/><Relationship Id="rId19" Type="http://schemas.openxmlformats.org/officeDocument/2006/relationships/tags" Target="../tags/tag85.xml"/><Relationship Id="rId18" Type="http://schemas.openxmlformats.org/officeDocument/2006/relationships/tags" Target="../tags/tag84.xml"/><Relationship Id="rId17" Type="http://schemas.openxmlformats.org/officeDocument/2006/relationships/tags" Target="../tags/tag83.xml"/><Relationship Id="rId16" Type="http://schemas.openxmlformats.org/officeDocument/2006/relationships/tags" Target="../tags/tag82.xml"/><Relationship Id="rId15" Type="http://schemas.openxmlformats.org/officeDocument/2006/relationships/tags" Target="../tags/tag81.xml"/><Relationship Id="rId14" Type="http://schemas.openxmlformats.org/officeDocument/2006/relationships/tags" Target="../tags/tag80.xml"/><Relationship Id="rId13" Type="http://schemas.openxmlformats.org/officeDocument/2006/relationships/tags" Target="../tags/tag79.xml"/><Relationship Id="rId12" Type="http://schemas.openxmlformats.org/officeDocument/2006/relationships/tags" Target="../tags/tag78.xml"/><Relationship Id="rId11" Type="http://schemas.openxmlformats.org/officeDocument/2006/relationships/tags" Target="../tags/tag77.xml"/><Relationship Id="rId10" Type="http://schemas.openxmlformats.org/officeDocument/2006/relationships/tags" Target="../tags/tag76.xml"/><Relationship Id="rId1" Type="http://schemas.openxmlformats.org/officeDocument/2006/relationships/tags" Target="../tags/tag68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98.xml"/><Relationship Id="rId1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.xml"/><Relationship Id="rId8" Type="http://schemas.openxmlformats.org/officeDocument/2006/relationships/tags" Target="../tags/tag101.xml"/><Relationship Id="rId7" Type="http://schemas.openxmlformats.org/officeDocument/2006/relationships/image" Target="../media/image48.png"/><Relationship Id="rId6" Type="http://schemas.openxmlformats.org/officeDocument/2006/relationships/image" Target="../media/image24.png"/><Relationship Id="rId5" Type="http://schemas.openxmlformats.org/officeDocument/2006/relationships/image" Target="../media/image47.svg"/><Relationship Id="rId4" Type="http://schemas.openxmlformats.org/officeDocument/2006/relationships/image" Target="../media/image46.png"/><Relationship Id="rId3" Type="http://schemas.openxmlformats.org/officeDocument/2006/relationships/tags" Target="../tags/tag100.xml"/><Relationship Id="rId2" Type="http://schemas.openxmlformats.org/officeDocument/2006/relationships/image" Target="../media/image2.png"/><Relationship Id="rId10" Type="http://schemas.openxmlformats.org/officeDocument/2006/relationships/notesSlide" Target="../notesSlides/notesSlide16.xml"/><Relationship Id="rId1" Type="http://schemas.openxmlformats.org/officeDocument/2006/relationships/tags" Target="../tags/tag99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51.png"/><Relationship Id="rId8" Type="http://schemas.openxmlformats.org/officeDocument/2006/relationships/tags" Target="../tags/tag104.xml"/><Relationship Id="rId7" Type="http://schemas.openxmlformats.org/officeDocument/2006/relationships/image" Target="../media/image50.png"/><Relationship Id="rId6" Type="http://schemas.openxmlformats.org/officeDocument/2006/relationships/image" Target="../media/image24.png"/><Relationship Id="rId5" Type="http://schemas.openxmlformats.org/officeDocument/2006/relationships/image" Target="../media/image49.svg"/><Relationship Id="rId4" Type="http://schemas.openxmlformats.org/officeDocument/2006/relationships/image" Target="../media/image46.png"/><Relationship Id="rId3" Type="http://schemas.openxmlformats.org/officeDocument/2006/relationships/tags" Target="../tags/tag103.xml"/><Relationship Id="rId2" Type="http://schemas.openxmlformats.org/officeDocument/2006/relationships/image" Target="../media/image2.png"/><Relationship Id="rId15" Type="http://schemas.openxmlformats.org/officeDocument/2006/relationships/notesSlide" Target="../notesSlides/notesSlide17.xml"/><Relationship Id="rId14" Type="http://schemas.openxmlformats.org/officeDocument/2006/relationships/slideLayout" Target="../slideLayouts/slideLayout4.xml"/><Relationship Id="rId13" Type="http://schemas.openxmlformats.org/officeDocument/2006/relationships/tags" Target="../tags/tag105.xml"/><Relationship Id="rId12" Type="http://schemas.openxmlformats.org/officeDocument/2006/relationships/image" Target="../media/image54.png"/><Relationship Id="rId11" Type="http://schemas.openxmlformats.org/officeDocument/2006/relationships/image" Target="../media/image53.png"/><Relationship Id="rId10" Type="http://schemas.openxmlformats.org/officeDocument/2006/relationships/image" Target="../media/image52.svg"/><Relationship Id="rId1" Type="http://schemas.openxmlformats.org/officeDocument/2006/relationships/tags" Target="../tags/tag102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.xml"/><Relationship Id="rId8" Type="http://schemas.openxmlformats.org/officeDocument/2006/relationships/tags" Target="../tags/tag108.xml"/><Relationship Id="rId7" Type="http://schemas.openxmlformats.org/officeDocument/2006/relationships/image" Target="../media/image56.png"/><Relationship Id="rId6" Type="http://schemas.openxmlformats.org/officeDocument/2006/relationships/image" Target="../media/image24.png"/><Relationship Id="rId5" Type="http://schemas.openxmlformats.org/officeDocument/2006/relationships/image" Target="../media/image55.svg"/><Relationship Id="rId4" Type="http://schemas.openxmlformats.org/officeDocument/2006/relationships/image" Target="../media/image46.png"/><Relationship Id="rId3" Type="http://schemas.openxmlformats.org/officeDocument/2006/relationships/tags" Target="../tags/tag107.xml"/><Relationship Id="rId2" Type="http://schemas.openxmlformats.org/officeDocument/2006/relationships/image" Target="../media/image2.png"/><Relationship Id="rId10" Type="http://schemas.openxmlformats.org/officeDocument/2006/relationships/notesSlide" Target="../notesSlides/notesSlide18.xml"/><Relationship Id="rId1" Type="http://schemas.openxmlformats.org/officeDocument/2006/relationships/tags" Target="../tags/tag106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111.xml"/><Relationship Id="rId8" Type="http://schemas.openxmlformats.org/officeDocument/2006/relationships/image" Target="../media/image59.png"/><Relationship Id="rId7" Type="http://schemas.openxmlformats.org/officeDocument/2006/relationships/image" Target="../media/image58.png"/><Relationship Id="rId6" Type="http://schemas.openxmlformats.org/officeDocument/2006/relationships/image" Target="../media/image24.png"/><Relationship Id="rId5" Type="http://schemas.openxmlformats.org/officeDocument/2006/relationships/image" Target="../media/image57.svg"/><Relationship Id="rId4" Type="http://schemas.openxmlformats.org/officeDocument/2006/relationships/image" Target="../media/image46.png"/><Relationship Id="rId3" Type="http://schemas.openxmlformats.org/officeDocument/2006/relationships/tags" Target="../tags/tag110.xml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19.xml"/><Relationship Id="rId10" Type="http://schemas.openxmlformats.org/officeDocument/2006/relationships/slideLayout" Target="../slideLayouts/slideLayout4.xml"/><Relationship Id="rId1" Type="http://schemas.openxmlformats.org/officeDocument/2006/relationships/tags" Target="../tags/tag109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2.xml"/><Relationship Id="rId1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1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115.xml"/><Relationship Id="rId4" Type="http://schemas.openxmlformats.org/officeDocument/2006/relationships/image" Target="../media/image60.png"/><Relationship Id="rId3" Type="http://schemas.openxmlformats.org/officeDocument/2006/relationships/tags" Target="../tags/tag114.xml"/><Relationship Id="rId2" Type="http://schemas.openxmlformats.org/officeDocument/2006/relationships/image" Target="../media/image2.png"/><Relationship Id="rId1" Type="http://schemas.openxmlformats.org/officeDocument/2006/relationships/tags" Target="../tags/tag113.xml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2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118.xml"/><Relationship Id="rId4" Type="http://schemas.openxmlformats.org/officeDocument/2006/relationships/image" Target="../media/image61.png"/><Relationship Id="rId3" Type="http://schemas.openxmlformats.org/officeDocument/2006/relationships/tags" Target="../tags/tag117.xml"/><Relationship Id="rId2" Type="http://schemas.openxmlformats.org/officeDocument/2006/relationships/image" Target="../media/image2.png"/><Relationship Id="rId1" Type="http://schemas.openxmlformats.org/officeDocument/2006/relationships/tags" Target="../tags/tag116.xml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20.xml"/><Relationship Id="rId4" Type="http://schemas.openxmlformats.org/officeDocument/2006/relationships/image" Target="../media/image63.png"/><Relationship Id="rId3" Type="http://schemas.openxmlformats.org/officeDocument/2006/relationships/image" Target="../media/image62.png"/><Relationship Id="rId2" Type="http://schemas.openxmlformats.org/officeDocument/2006/relationships/image" Target="../media/image2.png"/><Relationship Id="rId1" Type="http://schemas.openxmlformats.org/officeDocument/2006/relationships/tags" Target="../tags/tag1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021705"/>
            <a:ext cx="12313920" cy="86296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文本框 12"/>
          <p:cNvSpPr txBox="1"/>
          <p:nvPr/>
        </p:nvSpPr>
        <p:spPr>
          <a:xfrm>
            <a:off x="814705" y="6212840"/>
            <a:ext cx="4064000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en-US" altLang="zh-CN" sz="1065">
                <a:solidFill>
                  <a:schemeClr val="bg1"/>
                </a:solidFill>
                <a:latin typeface="MiSans Medium" panose="00000600000000000000" charset="-122"/>
                <a:ea typeface="MiSans Medium" panose="00000600000000000000" charset="-122"/>
                <a:cs typeface="MISAN" charset="0"/>
              </a:rPr>
              <a:t>APM</a:t>
            </a:r>
            <a:r>
              <a:rPr lang="en-US" altLang="zh-CN" sz="1065">
                <a:solidFill>
                  <a:schemeClr val="bg1"/>
                </a:solidFill>
              </a:rPr>
              <a:t> </a:t>
            </a:r>
            <a:r>
              <a:rPr lang="en-US" altLang="zh-CN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ROBOTICS SYSTEM</a:t>
            </a:r>
            <a:endParaRPr lang="en-US" altLang="zh-CN" sz="1065">
              <a:solidFill>
                <a:schemeClr val="bg1"/>
              </a:solidFill>
              <a:latin typeface="MiSans ExtraLight" panose="00000300000000000000" charset="-122"/>
              <a:ea typeface="MiSans ExtraLight" panose="00000300000000000000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APM </a:t>
            </a:r>
            <a:r>
              <a:rPr lang="zh-CN" altLang="en-US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系列课程体系</a:t>
            </a:r>
            <a:r>
              <a:rPr lang="en-US" altLang="zh-CN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 AI </a:t>
            </a:r>
            <a:r>
              <a:rPr lang="en-US" altLang="en-US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× Robotics × Engineering</a:t>
            </a:r>
            <a:endParaRPr lang="en-US" altLang="en-US" sz="1065">
              <a:solidFill>
                <a:schemeClr val="bg1"/>
              </a:solidFill>
              <a:latin typeface="MiSans ExtraLight" panose="00000300000000000000" charset="-122"/>
              <a:ea typeface="MiSans ExtraLight" panose="00000300000000000000" charset="-122"/>
            </a:endParaRPr>
          </a:p>
        </p:txBody>
      </p:sp>
      <p:pic>
        <p:nvPicPr>
          <p:cNvPr id="14" name="图片 13" descr="APM标志矢量logo-1012BAI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0224135" y="6139180"/>
            <a:ext cx="1478280" cy="620395"/>
          </a:xfrm>
          <a:prstGeom prst="rect">
            <a:avLst/>
          </a:prstGeom>
        </p:spPr>
      </p:pic>
      <p:pic>
        <p:nvPicPr>
          <p:cNvPr id="18" name="图片 17" descr="资源 2@4x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5600" y="-553085"/>
            <a:ext cx="5975350" cy="5978525"/>
          </a:xfrm>
          <a:prstGeom prst="rect">
            <a:avLst/>
          </a:prstGeom>
        </p:spPr>
      </p:pic>
      <p:pic>
        <p:nvPicPr>
          <p:cNvPr id="17" name="图片 16" descr="已移除背景的新品发布海报-恢复的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3885" y="1102995"/>
            <a:ext cx="6058535" cy="4322445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814705" y="1941830"/>
            <a:ext cx="638619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6000" kern="300" spc="-100">
                <a:solidFill>
                  <a:schemeClr val="bg1"/>
                </a:solidFill>
                <a:uFillTx/>
                <a:latin typeface="仓迹高德国妙黑" charset="-122"/>
                <a:ea typeface="仓迹高德国妙黑" charset="-122"/>
              </a:rPr>
              <a:t>第</a:t>
            </a:r>
            <a:r>
              <a:rPr lang="zh-CN" altLang="en-US" sz="6000" kern="300" spc="-100">
                <a:solidFill>
                  <a:schemeClr val="bg1"/>
                </a:solidFill>
                <a:uFillTx/>
                <a:latin typeface="仓迹高德国妙黑" charset="-122"/>
                <a:ea typeface="仓迹高德国妙黑" charset="-122"/>
              </a:rPr>
              <a:t>十八课</a:t>
            </a:r>
            <a:r>
              <a:rPr lang="en-US" altLang="zh-CN" sz="6000" kern="300" spc="-100">
                <a:solidFill>
                  <a:schemeClr val="bg1"/>
                </a:solidFill>
                <a:uFillTx/>
                <a:latin typeface="仓迹高德国妙黑" charset="-122"/>
                <a:ea typeface="仓迹高德国妙黑" charset="-122"/>
              </a:rPr>
              <a:t> </a:t>
            </a:r>
            <a:endParaRPr lang="zh-CN" altLang="en-US" sz="6000" kern="300" spc="-100">
              <a:solidFill>
                <a:schemeClr val="bg1"/>
              </a:solidFill>
              <a:uFillTx/>
              <a:latin typeface="仓迹高德国妙黑" charset="-122"/>
              <a:ea typeface="仓迹高德国妙黑" charset="-122"/>
            </a:endParaRPr>
          </a:p>
          <a:p>
            <a:pPr algn="l"/>
            <a:r>
              <a:rPr lang="zh-CN" altLang="en-US" sz="6000" kern="300" spc="-100">
                <a:solidFill>
                  <a:schemeClr val="bg1"/>
                </a:solidFill>
                <a:uFillTx/>
                <a:latin typeface="仓迹高德国妙黑" charset="-122"/>
                <a:ea typeface="仓迹高德国妙黑" charset="-122"/>
              </a:rPr>
              <a:t>走出迷宫（</a:t>
            </a:r>
            <a:r>
              <a:rPr lang="zh-CN" altLang="en-US" sz="6000" kern="300" spc="-100">
                <a:solidFill>
                  <a:schemeClr val="bg1"/>
                </a:solidFill>
                <a:uFillTx/>
                <a:latin typeface="仓迹高德国妙黑" charset="-122"/>
                <a:ea typeface="仓迹高德国妙黑" charset="-122"/>
              </a:rPr>
              <a:t>一）</a:t>
            </a:r>
            <a:endParaRPr lang="zh-CN" altLang="en-US" sz="6000" kern="300" spc="-100">
              <a:solidFill>
                <a:schemeClr val="bg1"/>
              </a:solidFill>
              <a:uFillTx/>
              <a:latin typeface="仓迹高德国妙黑" charset="-122"/>
              <a:ea typeface="仓迹高德国妙黑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814493" y="3883237"/>
            <a:ext cx="5342255" cy="0"/>
          </a:xfrm>
          <a:prstGeom prst="line">
            <a:avLst/>
          </a:prstGeom>
          <a:ln w="19050">
            <a:gradFill>
              <a:gsLst>
                <a:gs pos="41000">
                  <a:srgbClr val="FFAE41">
                    <a:alpha val="100000"/>
                  </a:srgbClr>
                </a:gs>
                <a:gs pos="75000">
                  <a:srgbClr val="FFDC7A"/>
                </a:gs>
                <a:gs pos="0">
                  <a:srgbClr val="FF6B2E"/>
                </a:gs>
                <a:gs pos="100000">
                  <a:srgbClr val="FFF6B6">
                    <a:alpha val="100000"/>
                  </a:srgbClr>
                </a:gs>
                <a:gs pos="91000">
                  <a:srgbClr val="FFF6B6"/>
                </a:gs>
              </a:gsLst>
              <a:lin ang="18900000" scaled="0"/>
            </a:gradFill>
            <a:headEnd type="none" w="med" len="med"/>
            <a:tailEnd type="none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391" name="Google Shape;391;p40"/>
          <p:cNvPicPr preferRelativeResize="0"/>
          <p:nvPr/>
        </p:nvPicPr>
        <p:blipFill rotWithShape="1">
          <a:blip r:embed="rId6"/>
          <a:srcRect t="19097" r="5042" b="2954"/>
          <a:stretch>
            <a:fillRect/>
          </a:stretch>
        </p:blipFill>
        <p:spPr>
          <a:xfrm>
            <a:off x="47" y="4070180"/>
            <a:ext cx="4954832" cy="1278467"/>
          </a:xfrm>
          <a:prstGeom prst="rect">
            <a:avLst/>
          </a:prstGeom>
          <a:noFill/>
          <a:ln>
            <a:noFill/>
          </a:ln>
        </p:spPr>
      </p:pic>
    </p:spTree>
    <p:custDataLst>
      <p:tags r:id="rId7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75" name="组合 174"/>
          <p:cNvGrpSpPr/>
          <p:nvPr/>
        </p:nvGrpSpPr>
        <p:grpSpPr>
          <a:xfrm>
            <a:off x="6645386" y="1578205"/>
            <a:ext cx="3561734" cy="682045"/>
            <a:chOff x="6049121" y="1627735"/>
            <a:chExt cx="3561734" cy="682045"/>
          </a:xfrm>
        </p:grpSpPr>
        <p:sp>
          <p:nvSpPr>
            <p:cNvPr id="176" name="矩形: 圆角 175"/>
            <p:cNvSpPr/>
            <p:nvPr/>
          </p:nvSpPr>
          <p:spPr>
            <a:xfrm>
              <a:off x="6049121" y="1627735"/>
              <a:ext cx="1208285" cy="682045"/>
            </a:xfrm>
            <a:prstGeom prst="roundRect">
              <a:avLst>
                <a:gd name="adj" fmla="val 5000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01</a:t>
              </a:r>
              <a:endParaRPr lang="zh-CN" altLang="en-US" sz="40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178" name="文本框 177"/>
            <p:cNvSpPr txBox="1"/>
            <p:nvPr/>
          </p:nvSpPr>
          <p:spPr>
            <a:xfrm>
              <a:off x="7599175" y="1635061"/>
              <a:ext cx="201168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情景导入</a:t>
              </a:r>
              <a:endParaRPr lang="zh-CN" altLang="en-US" sz="36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180" name="组合 179"/>
          <p:cNvGrpSpPr/>
          <p:nvPr/>
        </p:nvGrpSpPr>
        <p:grpSpPr>
          <a:xfrm>
            <a:off x="6645386" y="2739550"/>
            <a:ext cx="3561734" cy="686776"/>
            <a:chOff x="6049121" y="2789080"/>
            <a:chExt cx="3561734" cy="686776"/>
          </a:xfrm>
        </p:grpSpPr>
        <p:sp>
          <p:nvSpPr>
            <p:cNvPr id="181" name="矩形: 圆角 180"/>
            <p:cNvSpPr/>
            <p:nvPr/>
          </p:nvSpPr>
          <p:spPr>
            <a:xfrm>
              <a:off x="6049121" y="2789080"/>
              <a:ext cx="1208285" cy="682045"/>
            </a:xfrm>
            <a:prstGeom prst="roundRect">
              <a:avLst>
                <a:gd name="adj" fmla="val 50000"/>
              </a:avLst>
            </a:prstGeom>
            <a:solidFill>
              <a:srgbClr val="2937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02</a:t>
              </a:r>
              <a:endParaRPr lang="zh-CN" altLang="en-US" sz="36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7599175" y="2830696"/>
              <a:ext cx="201168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学习新知</a:t>
              </a:r>
              <a:endParaRPr lang="zh-CN" altLang="en-US" sz="36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195" name="组合 194"/>
          <p:cNvGrpSpPr/>
          <p:nvPr/>
        </p:nvGrpSpPr>
        <p:grpSpPr>
          <a:xfrm>
            <a:off x="850754" y="655618"/>
            <a:ext cx="5022140" cy="5320490"/>
            <a:chOff x="337039" y="668318"/>
            <a:chExt cx="5022140" cy="5320490"/>
          </a:xfrm>
        </p:grpSpPr>
        <p:grpSp>
          <p:nvGrpSpPr>
            <p:cNvPr id="196" name="组合 195"/>
            <p:cNvGrpSpPr/>
            <p:nvPr/>
          </p:nvGrpSpPr>
          <p:grpSpPr>
            <a:xfrm>
              <a:off x="337039" y="668318"/>
              <a:ext cx="5022140" cy="5320490"/>
              <a:chOff x="337039" y="668318"/>
              <a:chExt cx="5022140" cy="5320490"/>
            </a:xfrm>
          </p:grpSpPr>
          <p:sp>
            <p:nvSpPr>
              <p:cNvPr id="202" name="椭圆 201"/>
              <p:cNvSpPr/>
              <p:nvPr/>
            </p:nvSpPr>
            <p:spPr>
              <a:xfrm>
                <a:off x="337039" y="2945659"/>
                <a:ext cx="2033697" cy="2033697"/>
              </a:xfrm>
              <a:prstGeom prst="ellipse">
                <a:avLst/>
              </a:prstGeom>
              <a:solidFill>
                <a:srgbClr val="262D63">
                  <a:alpha val="35000"/>
                </a:srgbClr>
              </a:solidFill>
              <a:ln>
                <a:noFill/>
              </a:ln>
              <a:effectLst>
                <a:softEdge rad="444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3" name="椭圆 202"/>
              <p:cNvSpPr/>
              <p:nvPr/>
            </p:nvSpPr>
            <p:spPr>
              <a:xfrm>
                <a:off x="843702" y="668318"/>
                <a:ext cx="3811974" cy="3811974"/>
              </a:xfrm>
              <a:prstGeom prst="ellipse">
                <a:avLst/>
              </a:prstGeom>
              <a:solidFill>
                <a:srgbClr val="262D63">
                  <a:alpha val="35000"/>
                </a:srgbClr>
              </a:solidFill>
              <a:ln>
                <a:noFill/>
              </a:ln>
              <a:effectLst>
                <a:softEdge rad="444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04" name="组合 203"/>
              <p:cNvGrpSpPr/>
              <p:nvPr/>
            </p:nvGrpSpPr>
            <p:grpSpPr>
              <a:xfrm>
                <a:off x="1080482" y="1428612"/>
                <a:ext cx="4278697" cy="4560196"/>
                <a:chOff x="1080482" y="1452392"/>
                <a:chExt cx="4278697" cy="4560196"/>
              </a:xfrm>
            </p:grpSpPr>
            <p:grpSp>
              <p:nvGrpSpPr>
                <p:cNvPr id="206" name="组合 205"/>
                <p:cNvGrpSpPr/>
                <p:nvPr/>
              </p:nvGrpSpPr>
              <p:grpSpPr>
                <a:xfrm>
                  <a:off x="1080482" y="1452392"/>
                  <a:ext cx="4278697" cy="4560196"/>
                  <a:chOff x="1027142" y="1213641"/>
                  <a:chExt cx="4278697" cy="4560196"/>
                </a:xfrm>
              </p:grpSpPr>
              <p:pic>
                <p:nvPicPr>
                  <p:cNvPr id="209" name="图片 208"/>
                  <p:cNvPicPr>
                    <a:picLocks noChangeAspect="1"/>
                  </p:cNvPicPr>
                  <p:nvPr/>
                </p:nvPicPr>
                <p:blipFill>
                  <a:blip r:embed="rId1"/>
                  <a:stretch>
                    <a:fillRect/>
                  </a:stretch>
                </p:blipFill>
                <p:spPr>
                  <a:xfrm>
                    <a:off x="1816050" y="1213641"/>
                    <a:ext cx="1965935" cy="3313446"/>
                  </a:xfrm>
                  <a:prstGeom prst="rect">
                    <a:avLst/>
                  </a:prstGeom>
                </p:spPr>
              </p:pic>
              <p:pic>
                <p:nvPicPr>
                  <p:cNvPr id="210" name="图片 209"/>
                  <p:cNvPicPr>
                    <a:picLocks noChangeAspect="1"/>
                  </p:cNvPicPr>
                  <p:nvPr/>
                </p:nvPicPr>
                <p:blipFill>
                  <a:blip r:embed="rId2">
                    <a:alphaModFix amt="40000"/>
                  </a:blip>
                  <a:stretch>
                    <a:fillRect/>
                  </a:stretch>
                </p:blipFill>
                <p:spPr>
                  <a:xfrm>
                    <a:off x="2428128" y="3080905"/>
                    <a:ext cx="2877711" cy="2692932"/>
                  </a:xfrm>
                  <a:prstGeom prst="rect">
                    <a:avLst/>
                  </a:prstGeom>
                </p:spPr>
              </p:pic>
              <p:grpSp>
                <p:nvGrpSpPr>
                  <p:cNvPr id="211" name="组合 210"/>
                  <p:cNvGrpSpPr/>
                  <p:nvPr/>
                </p:nvGrpSpPr>
                <p:grpSpPr>
                  <a:xfrm>
                    <a:off x="1027142" y="3773724"/>
                    <a:ext cx="3268799" cy="1646890"/>
                    <a:chOff x="1143982" y="1342193"/>
                    <a:chExt cx="3268799" cy="1646890"/>
                  </a:xfrm>
                </p:grpSpPr>
                <p:sp>
                  <p:nvSpPr>
                    <p:cNvPr id="212" name="椭圆 211"/>
                    <p:cNvSpPr/>
                    <p:nvPr/>
                  </p:nvSpPr>
                  <p:spPr>
                    <a:xfrm>
                      <a:off x="1143982" y="1342193"/>
                      <a:ext cx="628650" cy="628650"/>
                    </a:xfrm>
                    <a:prstGeom prst="ellipse">
                      <a:avLst/>
                    </a:prstGeom>
                    <a:solidFill>
                      <a:srgbClr val="E44B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14" name="文本框 213"/>
                    <p:cNvSpPr txBox="1"/>
                    <p:nvPr/>
                  </p:nvSpPr>
                  <p:spPr>
                    <a:xfrm>
                      <a:off x="1696973" y="2342752"/>
                      <a:ext cx="2715808" cy="646331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altLang="zh-CN" sz="3600" spc="-150" dirty="0">
                          <a:solidFill>
                            <a:schemeClr val="bg1"/>
                          </a:solidFill>
                          <a:latin typeface="MiSans Bold" panose="00000800000000000000" pitchFamily="2" charset="-122"/>
                          <a:ea typeface="MiSans Bold" panose="00000800000000000000" pitchFamily="2" charset="-122"/>
                          <a:cs typeface="+mn-ea"/>
                          <a:sym typeface="+mn-lt"/>
                        </a:rPr>
                        <a:t>CONTENTS</a:t>
                      </a:r>
                      <a:endParaRPr lang="zh-CN" altLang="en-US" sz="3200" spc="-150" dirty="0">
                        <a:solidFill>
                          <a:schemeClr val="bg1"/>
                        </a:solidFill>
                        <a:latin typeface="MiSans Bold" panose="00000800000000000000" pitchFamily="2" charset="-122"/>
                        <a:ea typeface="MiSans Bold" panose="00000800000000000000" pitchFamily="2" charset="-122"/>
                        <a:cs typeface="+mn-ea"/>
                        <a:sym typeface="+mn-lt"/>
                      </a:endParaRPr>
                    </a:p>
                  </p:txBody>
                </p:sp>
              </p:grpSp>
            </p:grpSp>
            <p:pic>
              <p:nvPicPr>
                <p:cNvPr id="207" name="图片 206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rot="19191554">
                  <a:off x="3648805" y="3220664"/>
                  <a:ext cx="1440750" cy="584775"/>
                </a:xfrm>
                <a:prstGeom prst="rect">
                  <a:avLst/>
                </a:prstGeom>
              </p:spPr>
            </p:pic>
            <p:pic>
              <p:nvPicPr>
                <p:cNvPr id="208" name="图片 207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9414964" flipH="1">
                  <a:off x="1308291" y="2971432"/>
                  <a:ext cx="557138" cy="1264126"/>
                </a:xfrm>
                <a:prstGeom prst="rect">
                  <a:avLst/>
                </a:prstGeom>
              </p:spPr>
            </p:pic>
          </p:grpSp>
          <p:sp>
            <p:nvSpPr>
              <p:cNvPr id="205" name="文本框 204"/>
              <p:cNvSpPr txBox="1"/>
              <p:nvPr/>
            </p:nvSpPr>
            <p:spPr>
              <a:xfrm>
                <a:off x="1218946" y="4089501"/>
                <a:ext cx="318548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spc="-150" dirty="0">
                    <a:solidFill>
                      <a:schemeClr val="bg1"/>
                    </a:solidFill>
                    <a:latin typeface="MiSans Bold" panose="00000800000000000000" pitchFamily="2" charset="-122"/>
                    <a:ea typeface="MiSans Bold" panose="00000800000000000000" pitchFamily="2" charset="-122"/>
                    <a:cs typeface="+mn-ea"/>
                    <a:sym typeface="+mn-lt"/>
                  </a:rPr>
                  <a:t>课程目录</a:t>
                </a:r>
                <a:endParaRPr lang="zh-CN" altLang="en-US" sz="6000" spc="-15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97" name="组合 196"/>
            <p:cNvGrpSpPr/>
            <p:nvPr/>
          </p:nvGrpSpPr>
          <p:grpSpPr>
            <a:xfrm>
              <a:off x="637174" y="1198902"/>
              <a:ext cx="4133968" cy="2731253"/>
              <a:chOff x="637174" y="1198902"/>
              <a:chExt cx="4133968" cy="2731253"/>
            </a:xfrm>
          </p:grpSpPr>
          <p:pic>
            <p:nvPicPr>
              <p:cNvPr id="198" name="图片 197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30350" y="1198902"/>
                <a:ext cx="693488" cy="699625"/>
              </a:xfrm>
              <a:prstGeom prst="rect">
                <a:avLst/>
              </a:prstGeom>
            </p:spPr>
          </p:pic>
          <p:pic>
            <p:nvPicPr>
              <p:cNvPr id="199" name="图片 198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00395" y="1665716"/>
                <a:ext cx="570747" cy="576884"/>
              </a:xfrm>
              <a:prstGeom prst="rect">
                <a:avLst/>
              </a:prstGeom>
            </p:spPr>
          </p:pic>
          <p:pic>
            <p:nvPicPr>
              <p:cNvPr id="200" name="图片 199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37174" y="3500561"/>
                <a:ext cx="423457" cy="429594"/>
              </a:xfrm>
              <a:prstGeom prst="rect">
                <a:avLst/>
              </a:prstGeom>
            </p:spPr>
          </p:pic>
          <p:pic>
            <p:nvPicPr>
              <p:cNvPr id="201" name="图片 200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35127" y="2180623"/>
                <a:ext cx="730310" cy="736447"/>
              </a:xfrm>
              <a:prstGeom prst="rect">
                <a:avLst/>
              </a:prstGeom>
            </p:spPr>
          </p:pic>
        </p:grpSp>
      </p:grpSp>
      <p:grpSp>
        <p:nvGrpSpPr>
          <p:cNvPr id="2" name="组合 1"/>
          <p:cNvGrpSpPr/>
          <p:nvPr/>
        </p:nvGrpSpPr>
        <p:grpSpPr>
          <a:xfrm>
            <a:off x="6646021" y="3901035"/>
            <a:ext cx="3561734" cy="682045"/>
            <a:chOff x="6049121" y="1627735"/>
            <a:chExt cx="3561734" cy="682045"/>
          </a:xfrm>
        </p:grpSpPr>
        <p:sp>
          <p:nvSpPr>
            <p:cNvPr id="3" name="矩形: 圆角 175"/>
            <p:cNvSpPr/>
            <p:nvPr/>
          </p:nvSpPr>
          <p:spPr>
            <a:xfrm>
              <a:off x="6049121" y="1627735"/>
              <a:ext cx="1208285" cy="682045"/>
            </a:xfrm>
            <a:prstGeom prst="roundRect">
              <a:avLst>
                <a:gd name="adj" fmla="val 5000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03</a:t>
              </a:r>
              <a:endParaRPr lang="zh-CN" altLang="en-US" sz="40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7599175" y="1635061"/>
              <a:ext cx="201168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编程</a:t>
              </a:r>
              <a:r>
                <a:rPr lang="zh-CN" altLang="en-US" sz="36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设计</a:t>
              </a:r>
              <a:endParaRPr lang="zh-CN" altLang="en-US" sz="36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646021" y="5062380"/>
            <a:ext cx="3561734" cy="686776"/>
            <a:chOff x="6049121" y="2789080"/>
            <a:chExt cx="3561734" cy="686776"/>
          </a:xfrm>
        </p:grpSpPr>
        <p:sp>
          <p:nvSpPr>
            <p:cNvPr id="6" name="矩形: 圆角 180"/>
            <p:cNvSpPr/>
            <p:nvPr/>
          </p:nvSpPr>
          <p:spPr>
            <a:xfrm>
              <a:off x="6049121" y="2789080"/>
              <a:ext cx="1208285" cy="682045"/>
            </a:xfrm>
            <a:prstGeom prst="roundRect">
              <a:avLst>
                <a:gd name="adj" fmla="val 50000"/>
              </a:avLst>
            </a:prstGeom>
            <a:solidFill>
              <a:srgbClr val="2937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04</a:t>
              </a:r>
              <a:endParaRPr lang="zh-CN" altLang="en-US" sz="36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7599175" y="2830696"/>
              <a:ext cx="201168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总结</a:t>
              </a:r>
              <a:r>
                <a:rPr lang="zh-CN" altLang="en-US" sz="36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分享</a:t>
              </a:r>
              <a:endParaRPr lang="zh-CN" altLang="en-US" sz="36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</p:grpSp>
    </p:spTree>
    <p:custDataLst>
      <p:tags r:id="rId9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737100" y="1459230"/>
            <a:ext cx="2624455" cy="691515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algn="ctr"/>
            <a:r>
              <a:rPr lang="zh-CN" altLang="en-US" sz="48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项目目标</a:t>
            </a:r>
            <a:endParaRPr lang="zh-CN" altLang="en-US" sz="4800" b="1" dirty="0">
              <a:solidFill>
                <a:schemeClr val="bg1"/>
              </a:solidFill>
              <a:effectLst/>
              <a:latin typeface="MiSans" panose="00000500000000000000" charset="-122"/>
              <a:ea typeface="MiSans" panose="00000500000000000000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grpSp>
        <p:nvGrpSpPr>
          <p:cNvPr id="45" name="组合 44"/>
          <p:cNvGrpSpPr/>
          <p:nvPr/>
        </p:nvGrpSpPr>
        <p:grpSpPr>
          <a:xfrm>
            <a:off x="8948133" y="2418662"/>
            <a:ext cx="3243805" cy="3243805"/>
            <a:chOff x="5464523" y="1363292"/>
            <a:chExt cx="3243805" cy="3243805"/>
          </a:xfrm>
        </p:grpSpPr>
        <p:sp>
          <p:nvSpPr>
            <p:cNvPr id="43" name="椭圆 42"/>
            <p:cNvSpPr/>
            <p:nvPr/>
          </p:nvSpPr>
          <p:spPr>
            <a:xfrm>
              <a:off x="5464523" y="1363292"/>
              <a:ext cx="3243805" cy="3243805"/>
            </a:xfrm>
            <a:prstGeom prst="ellipse">
              <a:avLst/>
            </a:prstGeom>
            <a:solidFill>
              <a:srgbClr val="262D63">
                <a:alpha val="35000"/>
              </a:srgbClr>
            </a:solidFill>
            <a:ln>
              <a:noFill/>
            </a:ln>
            <a:effectLst>
              <a:softEdge rad="444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9" name="椭圆 38"/>
            <p:cNvSpPr/>
            <p:nvPr/>
          </p:nvSpPr>
          <p:spPr>
            <a:xfrm flipH="1">
              <a:off x="7611157" y="3148669"/>
              <a:ext cx="632193" cy="632193"/>
            </a:xfrm>
            <a:prstGeom prst="ellipse">
              <a:avLst/>
            </a:prstGeom>
            <a:solidFill>
              <a:srgbClr val="E44B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84557" y="1752017"/>
              <a:ext cx="2144106" cy="2129387"/>
            </a:xfrm>
            <a:prstGeom prst="rect">
              <a:avLst/>
            </a:prstGeom>
          </p:spPr>
        </p:pic>
      </p:grpSp>
      <p:sp>
        <p:nvSpPr>
          <p:cNvPr id="24" name="文本框 23"/>
          <p:cNvSpPr txBox="1"/>
          <p:nvPr/>
        </p:nvSpPr>
        <p:spPr>
          <a:xfrm>
            <a:off x="1780540" y="2639695"/>
            <a:ext cx="7790815" cy="28022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algn="l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en-US" altLang="zh-CN" spc="15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1.</a:t>
            </a:r>
            <a:r>
              <a:rPr lang="zh-CN" altLang="en-US" spc="15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理解函数模块封装的意义，掌握直行、左转、右转、</a:t>
            </a:r>
            <a:r>
              <a:rPr lang="en-US" altLang="zh-CN" spc="15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T </a:t>
            </a:r>
            <a:r>
              <a:rPr lang="zh-CN" altLang="en-US" spc="15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型路口（左转</a:t>
            </a:r>
            <a:r>
              <a:rPr lang="en-US" altLang="zh-CN" spc="15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/ </a:t>
            </a:r>
            <a:r>
              <a:rPr lang="zh-CN" altLang="en-US" spc="15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右转）、十字路口（左转</a:t>
            </a:r>
            <a:r>
              <a:rPr lang="en-US" altLang="zh-CN" spc="15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/ </a:t>
            </a:r>
            <a:r>
              <a:rPr lang="zh-CN" altLang="en-US" spc="15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右转</a:t>
            </a:r>
            <a:r>
              <a:rPr lang="en-US" altLang="zh-CN" spc="15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/ </a:t>
            </a:r>
            <a:r>
              <a:rPr lang="zh-CN" altLang="en-US" spc="15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越线直行）的巡线识别与编程逻辑；</a:t>
            </a:r>
            <a:endParaRPr lang="zh-CN" altLang="en-US" spc="150">
              <a:solidFill>
                <a:schemeClr val="bg1"/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342900" indent="-342900" algn="l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en-US" altLang="zh-CN" spc="15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2.</a:t>
            </a:r>
            <a:r>
              <a:rPr lang="zh-CN" altLang="en-US" spc="15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：能将不同行驶动作封装为函数模块，调试光电传感器参数，完成迷宫部分路径的巡线行驶；</a:t>
            </a:r>
            <a:endParaRPr lang="zh-CN" altLang="en-US" spc="150">
              <a:solidFill>
                <a:schemeClr val="bg1"/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342900" indent="-342900" algn="l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en-US" altLang="zh-CN" spc="15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3. </a:t>
            </a:r>
            <a:r>
              <a:rPr lang="zh-CN" altLang="en-US" spc="15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培养模块化编程思维，提升耐心调试的习惯，感受</a:t>
            </a:r>
            <a:r>
              <a:rPr lang="en-US" altLang="zh-CN" spc="15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“</a:t>
            </a:r>
            <a:r>
              <a:rPr lang="zh-CN" altLang="en-US" spc="15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复用代码</a:t>
            </a:r>
            <a:r>
              <a:rPr lang="en-US" altLang="zh-CN" spc="15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 </a:t>
            </a:r>
            <a:r>
              <a:rPr lang="zh-CN" altLang="en-US" spc="15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的高效性。</a:t>
            </a:r>
            <a:endParaRPr lang="zh-CN" altLang="en-US" spc="150">
              <a:solidFill>
                <a:schemeClr val="bg1"/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 userDrawn="1"/>
        </p:nvSpPr>
        <p:spPr>
          <a:xfrm>
            <a:off x="5414645" y="2785745"/>
            <a:ext cx="5388610" cy="1364615"/>
          </a:xfrm>
          <a:prstGeom prst="rect">
            <a:avLst/>
          </a:prstGeom>
          <a:gradFill flip="none" rotWithShape="1">
            <a:gsLst>
              <a:gs pos="50000">
                <a:schemeClr val="accent2">
                  <a:alpha val="40000"/>
                </a:schemeClr>
              </a:gs>
              <a:gs pos="0">
                <a:schemeClr val="accent2">
                  <a:alpha val="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1"/>
            <a:tileRect/>
          </a:gradFill>
          <a:ln>
            <a:gradFill flip="none" rotWithShape="1">
              <a:gsLst>
                <a:gs pos="0">
                  <a:schemeClr val="accent2"/>
                </a:gs>
                <a:gs pos="85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0" name="图片 79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8108315" y="2613660"/>
            <a:ext cx="2587625" cy="341630"/>
          </a:xfrm>
          <a:prstGeom prst="rect">
            <a:avLst/>
          </a:prstGeom>
        </p:spPr>
      </p:pic>
      <p:pic>
        <p:nvPicPr>
          <p:cNvPr id="81" name="图片 80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5606415" y="3973830"/>
            <a:ext cx="2587625" cy="34163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6012815" y="3077845"/>
            <a:ext cx="4478020" cy="691515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情景导入</a:t>
            </a:r>
            <a:endParaRPr lang="zh-CN" altLang="en-US" sz="6000" b="1" dirty="0">
              <a:solidFill>
                <a:schemeClr val="bg1"/>
              </a:solidFill>
              <a:effectLst/>
              <a:latin typeface="MiSans" panose="00000500000000000000" charset="-122"/>
              <a:ea typeface="MiSans" panose="00000500000000000000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情景导入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82700" y="1390650"/>
            <a:ext cx="100234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机器人要从左侧起点出发到达终点都需要完成哪些行驶方式</a:t>
            </a:r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呢？</a:t>
            </a:r>
            <a:endParaRPr lang="zh-CN" altLang="en-US" sz="2400" b="1">
              <a:solidFill>
                <a:srgbClr val="2C0054"/>
              </a:solidFill>
              <a:latin typeface="MiSans" panose="00000500000000000000" charset="-122"/>
              <a:ea typeface="MiSans" panose="00000500000000000000" charset="-122"/>
            </a:endParaRPr>
          </a:p>
        </p:txBody>
      </p:sp>
      <p:sp>
        <p:nvSpPr>
          <p:cNvPr id="48" name="Google Shape;965;p75"/>
          <p:cNvSpPr/>
          <p:nvPr/>
        </p:nvSpPr>
        <p:spPr>
          <a:xfrm>
            <a:off x="785495" y="414020"/>
            <a:ext cx="407670" cy="407035"/>
          </a:xfrm>
          <a:custGeom>
            <a:avLst/>
            <a:gdLst/>
            <a:ahLst/>
            <a:cxnLst/>
            <a:rect l="l" t="t" r="r" b="b"/>
            <a:pathLst>
              <a:path w="916" h="914" extrusionOk="0">
                <a:moveTo>
                  <a:pt x="809" y="756"/>
                </a:moveTo>
                <a:lnTo>
                  <a:pt x="809" y="693"/>
                </a:lnTo>
                <a:cubicBezTo>
                  <a:pt x="840" y="682"/>
                  <a:pt x="863" y="652"/>
                  <a:pt x="863" y="617"/>
                </a:cubicBezTo>
                <a:cubicBezTo>
                  <a:pt x="863" y="573"/>
                  <a:pt x="826" y="537"/>
                  <a:pt x="782" y="537"/>
                </a:cubicBezTo>
                <a:cubicBezTo>
                  <a:pt x="770" y="537"/>
                  <a:pt x="758" y="540"/>
                  <a:pt x="748" y="545"/>
                </a:cubicBezTo>
                <a:lnTo>
                  <a:pt x="622" y="420"/>
                </a:lnTo>
                <a:cubicBezTo>
                  <a:pt x="671" y="376"/>
                  <a:pt x="702" y="313"/>
                  <a:pt x="702" y="242"/>
                </a:cubicBezTo>
                <a:cubicBezTo>
                  <a:pt x="702" y="110"/>
                  <a:pt x="591" y="0"/>
                  <a:pt x="458" y="0"/>
                </a:cubicBezTo>
                <a:cubicBezTo>
                  <a:pt x="325" y="0"/>
                  <a:pt x="215" y="110"/>
                  <a:pt x="215" y="242"/>
                </a:cubicBezTo>
                <a:cubicBezTo>
                  <a:pt x="215" y="313"/>
                  <a:pt x="247" y="376"/>
                  <a:pt x="296" y="420"/>
                </a:cubicBezTo>
                <a:lnTo>
                  <a:pt x="169" y="545"/>
                </a:lnTo>
                <a:cubicBezTo>
                  <a:pt x="158" y="540"/>
                  <a:pt x="147" y="537"/>
                  <a:pt x="134" y="537"/>
                </a:cubicBezTo>
                <a:cubicBezTo>
                  <a:pt x="90" y="537"/>
                  <a:pt x="54" y="573"/>
                  <a:pt x="54" y="617"/>
                </a:cubicBezTo>
                <a:cubicBezTo>
                  <a:pt x="54" y="652"/>
                  <a:pt x="76" y="682"/>
                  <a:pt x="107" y="693"/>
                </a:cubicBezTo>
                <a:lnTo>
                  <a:pt x="107" y="756"/>
                </a:lnTo>
                <a:cubicBezTo>
                  <a:pt x="46" y="768"/>
                  <a:pt x="0" y="823"/>
                  <a:pt x="0" y="887"/>
                </a:cubicBezTo>
                <a:cubicBezTo>
                  <a:pt x="0" y="902"/>
                  <a:pt x="12" y="914"/>
                  <a:pt x="27" y="914"/>
                </a:cubicBezTo>
                <a:lnTo>
                  <a:pt x="242" y="914"/>
                </a:lnTo>
                <a:cubicBezTo>
                  <a:pt x="256" y="914"/>
                  <a:pt x="268" y="902"/>
                  <a:pt x="268" y="887"/>
                </a:cubicBezTo>
                <a:cubicBezTo>
                  <a:pt x="268" y="823"/>
                  <a:pt x="222" y="768"/>
                  <a:pt x="161" y="756"/>
                </a:cubicBezTo>
                <a:lnTo>
                  <a:pt x="161" y="693"/>
                </a:lnTo>
                <a:cubicBezTo>
                  <a:pt x="192" y="682"/>
                  <a:pt x="215" y="652"/>
                  <a:pt x="215" y="617"/>
                </a:cubicBezTo>
                <a:cubicBezTo>
                  <a:pt x="215" y="605"/>
                  <a:pt x="212" y="593"/>
                  <a:pt x="207" y="583"/>
                </a:cubicBezTo>
                <a:lnTo>
                  <a:pt x="340" y="451"/>
                </a:lnTo>
                <a:cubicBezTo>
                  <a:pt x="368" y="467"/>
                  <a:pt x="398" y="477"/>
                  <a:pt x="431" y="481"/>
                </a:cubicBezTo>
                <a:lnTo>
                  <a:pt x="431" y="542"/>
                </a:lnTo>
                <a:cubicBezTo>
                  <a:pt x="400" y="553"/>
                  <a:pt x="378" y="583"/>
                  <a:pt x="378" y="617"/>
                </a:cubicBezTo>
                <a:cubicBezTo>
                  <a:pt x="378" y="652"/>
                  <a:pt x="400" y="682"/>
                  <a:pt x="431" y="693"/>
                </a:cubicBezTo>
                <a:lnTo>
                  <a:pt x="431" y="756"/>
                </a:lnTo>
                <a:cubicBezTo>
                  <a:pt x="370" y="769"/>
                  <a:pt x="324" y="823"/>
                  <a:pt x="324" y="888"/>
                </a:cubicBezTo>
                <a:cubicBezTo>
                  <a:pt x="324" y="902"/>
                  <a:pt x="336" y="914"/>
                  <a:pt x="351" y="914"/>
                </a:cubicBezTo>
                <a:lnTo>
                  <a:pt x="565" y="914"/>
                </a:lnTo>
                <a:cubicBezTo>
                  <a:pt x="580" y="914"/>
                  <a:pt x="592" y="902"/>
                  <a:pt x="592" y="888"/>
                </a:cubicBezTo>
                <a:cubicBezTo>
                  <a:pt x="592" y="823"/>
                  <a:pt x="546" y="769"/>
                  <a:pt x="485" y="756"/>
                </a:cubicBezTo>
                <a:lnTo>
                  <a:pt x="485" y="693"/>
                </a:lnTo>
                <a:cubicBezTo>
                  <a:pt x="516" y="682"/>
                  <a:pt x="538" y="652"/>
                  <a:pt x="538" y="617"/>
                </a:cubicBezTo>
                <a:cubicBezTo>
                  <a:pt x="538" y="583"/>
                  <a:pt x="516" y="553"/>
                  <a:pt x="485" y="542"/>
                </a:cubicBezTo>
                <a:lnTo>
                  <a:pt x="485" y="481"/>
                </a:lnTo>
                <a:cubicBezTo>
                  <a:pt x="518" y="477"/>
                  <a:pt x="548" y="467"/>
                  <a:pt x="576" y="451"/>
                </a:cubicBezTo>
                <a:lnTo>
                  <a:pt x="709" y="583"/>
                </a:lnTo>
                <a:cubicBezTo>
                  <a:pt x="704" y="593"/>
                  <a:pt x="701" y="605"/>
                  <a:pt x="701" y="617"/>
                </a:cubicBezTo>
                <a:cubicBezTo>
                  <a:pt x="701" y="652"/>
                  <a:pt x="724" y="682"/>
                  <a:pt x="755" y="693"/>
                </a:cubicBezTo>
                <a:lnTo>
                  <a:pt x="755" y="756"/>
                </a:lnTo>
                <a:cubicBezTo>
                  <a:pt x="694" y="768"/>
                  <a:pt x="648" y="823"/>
                  <a:pt x="648" y="887"/>
                </a:cubicBezTo>
                <a:cubicBezTo>
                  <a:pt x="648" y="902"/>
                  <a:pt x="660" y="914"/>
                  <a:pt x="674" y="914"/>
                </a:cubicBezTo>
                <a:lnTo>
                  <a:pt x="889" y="914"/>
                </a:lnTo>
                <a:cubicBezTo>
                  <a:pt x="904" y="914"/>
                  <a:pt x="916" y="902"/>
                  <a:pt x="916" y="887"/>
                </a:cubicBezTo>
                <a:cubicBezTo>
                  <a:pt x="916" y="823"/>
                  <a:pt x="870" y="768"/>
                  <a:pt x="809" y="756"/>
                </a:cubicBezTo>
                <a:moveTo>
                  <a:pt x="458" y="375"/>
                </a:moveTo>
                <a:cubicBezTo>
                  <a:pt x="384" y="375"/>
                  <a:pt x="324" y="315"/>
                  <a:pt x="324" y="241"/>
                </a:cubicBezTo>
                <a:cubicBezTo>
                  <a:pt x="324" y="167"/>
                  <a:pt x="384" y="108"/>
                  <a:pt x="458" y="108"/>
                </a:cubicBezTo>
                <a:cubicBezTo>
                  <a:pt x="531" y="108"/>
                  <a:pt x="592" y="167"/>
                  <a:pt x="592" y="241"/>
                </a:cubicBezTo>
                <a:cubicBezTo>
                  <a:pt x="592" y="315"/>
                  <a:pt x="532" y="375"/>
                  <a:pt x="458" y="375"/>
                </a:cubicBezTo>
                <a:moveTo>
                  <a:pt x="458" y="161"/>
                </a:moveTo>
                <a:cubicBezTo>
                  <a:pt x="413" y="161"/>
                  <a:pt x="377" y="197"/>
                  <a:pt x="377" y="241"/>
                </a:cubicBezTo>
                <a:cubicBezTo>
                  <a:pt x="377" y="285"/>
                  <a:pt x="413" y="321"/>
                  <a:pt x="458" y="321"/>
                </a:cubicBezTo>
                <a:cubicBezTo>
                  <a:pt x="502" y="321"/>
                  <a:pt x="538" y="285"/>
                  <a:pt x="538" y="241"/>
                </a:cubicBezTo>
                <a:cubicBezTo>
                  <a:pt x="538" y="197"/>
                  <a:pt x="502" y="161"/>
                  <a:pt x="458" y="161"/>
                </a:cubicBezTo>
                <a:moveTo>
                  <a:pt x="458" y="268"/>
                </a:moveTo>
                <a:cubicBezTo>
                  <a:pt x="443" y="268"/>
                  <a:pt x="431" y="256"/>
                  <a:pt x="431" y="241"/>
                </a:cubicBezTo>
                <a:cubicBezTo>
                  <a:pt x="431" y="226"/>
                  <a:pt x="443" y="214"/>
                  <a:pt x="458" y="214"/>
                </a:cubicBezTo>
                <a:cubicBezTo>
                  <a:pt x="472" y="214"/>
                  <a:pt x="484" y="226"/>
                  <a:pt x="484" y="241"/>
                </a:cubicBezTo>
                <a:cubicBezTo>
                  <a:pt x="484" y="256"/>
                  <a:pt x="472" y="268"/>
                  <a:pt x="458" y="268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0495" y="2470150"/>
            <a:ext cx="8736965" cy="35687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785495" y="4028440"/>
            <a:ext cx="6451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起点</a:t>
            </a:r>
            <a:endParaRPr lang="zh-CN" altLang="en-US" b="1"/>
          </a:p>
        </p:txBody>
      </p:sp>
      <p:sp>
        <p:nvSpPr>
          <p:cNvPr id="4" name="文本框 3"/>
          <p:cNvSpPr txBox="1"/>
          <p:nvPr/>
        </p:nvSpPr>
        <p:spPr>
          <a:xfrm>
            <a:off x="10157460" y="4028440"/>
            <a:ext cx="6451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终点</a:t>
            </a:r>
            <a:endParaRPr lang="zh-CN" altLang="en-US" b="1"/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情景导入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82700" y="1390650"/>
            <a:ext cx="100234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机器人要从左侧起点出发到达终点都需要完成哪些行驶方式</a:t>
            </a:r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呢？</a:t>
            </a:r>
            <a:endParaRPr lang="zh-CN" altLang="en-US" sz="2400" b="1">
              <a:solidFill>
                <a:srgbClr val="2C0054"/>
              </a:solidFill>
              <a:latin typeface="MiSans" panose="00000500000000000000" charset="-122"/>
              <a:ea typeface="MiSans" panose="00000500000000000000" charset="-122"/>
            </a:endParaRPr>
          </a:p>
        </p:txBody>
      </p:sp>
      <p:sp>
        <p:nvSpPr>
          <p:cNvPr id="48" name="Google Shape;965;p75"/>
          <p:cNvSpPr/>
          <p:nvPr/>
        </p:nvSpPr>
        <p:spPr>
          <a:xfrm>
            <a:off x="785495" y="414020"/>
            <a:ext cx="407670" cy="407035"/>
          </a:xfrm>
          <a:custGeom>
            <a:avLst/>
            <a:gdLst/>
            <a:ahLst/>
            <a:cxnLst/>
            <a:rect l="l" t="t" r="r" b="b"/>
            <a:pathLst>
              <a:path w="916" h="914" extrusionOk="0">
                <a:moveTo>
                  <a:pt x="809" y="756"/>
                </a:moveTo>
                <a:lnTo>
                  <a:pt x="809" y="693"/>
                </a:lnTo>
                <a:cubicBezTo>
                  <a:pt x="840" y="682"/>
                  <a:pt x="863" y="652"/>
                  <a:pt x="863" y="617"/>
                </a:cubicBezTo>
                <a:cubicBezTo>
                  <a:pt x="863" y="573"/>
                  <a:pt x="826" y="537"/>
                  <a:pt x="782" y="537"/>
                </a:cubicBezTo>
                <a:cubicBezTo>
                  <a:pt x="770" y="537"/>
                  <a:pt x="758" y="540"/>
                  <a:pt x="748" y="545"/>
                </a:cubicBezTo>
                <a:lnTo>
                  <a:pt x="622" y="420"/>
                </a:lnTo>
                <a:cubicBezTo>
                  <a:pt x="671" y="376"/>
                  <a:pt x="702" y="313"/>
                  <a:pt x="702" y="242"/>
                </a:cubicBezTo>
                <a:cubicBezTo>
                  <a:pt x="702" y="110"/>
                  <a:pt x="591" y="0"/>
                  <a:pt x="458" y="0"/>
                </a:cubicBezTo>
                <a:cubicBezTo>
                  <a:pt x="325" y="0"/>
                  <a:pt x="215" y="110"/>
                  <a:pt x="215" y="242"/>
                </a:cubicBezTo>
                <a:cubicBezTo>
                  <a:pt x="215" y="313"/>
                  <a:pt x="247" y="376"/>
                  <a:pt x="296" y="420"/>
                </a:cubicBezTo>
                <a:lnTo>
                  <a:pt x="169" y="545"/>
                </a:lnTo>
                <a:cubicBezTo>
                  <a:pt x="158" y="540"/>
                  <a:pt x="147" y="537"/>
                  <a:pt x="134" y="537"/>
                </a:cubicBezTo>
                <a:cubicBezTo>
                  <a:pt x="90" y="537"/>
                  <a:pt x="54" y="573"/>
                  <a:pt x="54" y="617"/>
                </a:cubicBezTo>
                <a:cubicBezTo>
                  <a:pt x="54" y="652"/>
                  <a:pt x="76" y="682"/>
                  <a:pt x="107" y="693"/>
                </a:cubicBezTo>
                <a:lnTo>
                  <a:pt x="107" y="756"/>
                </a:lnTo>
                <a:cubicBezTo>
                  <a:pt x="46" y="768"/>
                  <a:pt x="0" y="823"/>
                  <a:pt x="0" y="887"/>
                </a:cubicBezTo>
                <a:cubicBezTo>
                  <a:pt x="0" y="902"/>
                  <a:pt x="12" y="914"/>
                  <a:pt x="27" y="914"/>
                </a:cubicBezTo>
                <a:lnTo>
                  <a:pt x="242" y="914"/>
                </a:lnTo>
                <a:cubicBezTo>
                  <a:pt x="256" y="914"/>
                  <a:pt x="268" y="902"/>
                  <a:pt x="268" y="887"/>
                </a:cubicBezTo>
                <a:cubicBezTo>
                  <a:pt x="268" y="823"/>
                  <a:pt x="222" y="768"/>
                  <a:pt x="161" y="756"/>
                </a:cubicBezTo>
                <a:lnTo>
                  <a:pt x="161" y="693"/>
                </a:lnTo>
                <a:cubicBezTo>
                  <a:pt x="192" y="682"/>
                  <a:pt x="215" y="652"/>
                  <a:pt x="215" y="617"/>
                </a:cubicBezTo>
                <a:cubicBezTo>
                  <a:pt x="215" y="605"/>
                  <a:pt x="212" y="593"/>
                  <a:pt x="207" y="583"/>
                </a:cubicBezTo>
                <a:lnTo>
                  <a:pt x="340" y="451"/>
                </a:lnTo>
                <a:cubicBezTo>
                  <a:pt x="368" y="467"/>
                  <a:pt x="398" y="477"/>
                  <a:pt x="431" y="481"/>
                </a:cubicBezTo>
                <a:lnTo>
                  <a:pt x="431" y="542"/>
                </a:lnTo>
                <a:cubicBezTo>
                  <a:pt x="400" y="553"/>
                  <a:pt x="378" y="583"/>
                  <a:pt x="378" y="617"/>
                </a:cubicBezTo>
                <a:cubicBezTo>
                  <a:pt x="378" y="652"/>
                  <a:pt x="400" y="682"/>
                  <a:pt x="431" y="693"/>
                </a:cubicBezTo>
                <a:lnTo>
                  <a:pt x="431" y="756"/>
                </a:lnTo>
                <a:cubicBezTo>
                  <a:pt x="370" y="769"/>
                  <a:pt x="324" y="823"/>
                  <a:pt x="324" y="888"/>
                </a:cubicBezTo>
                <a:cubicBezTo>
                  <a:pt x="324" y="902"/>
                  <a:pt x="336" y="914"/>
                  <a:pt x="351" y="914"/>
                </a:cubicBezTo>
                <a:lnTo>
                  <a:pt x="565" y="914"/>
                </a:lnTo>
                <a:cubicBezTo>
                  <a:pt x="580" y="914"/>
                  <a:pt x="592" y="902"/>
                  <a:pt x="592" y="888"/>
                </a:cubicBezTo>
                <a:cubicBezTo>
                  <a:pt x="592" y="823"/>
                  <a:pt x="546" y="769"/>
                  <a:pt x="485" y="756"/>
                </a:cubicBezTo>
                <a:lnTo>
                  <a:pt x="485" y="693"/>
                </a:lnTo>
                <a:cubicBezTo>
                  <a:pt x="516" y="682"/>
                  <a:pt x="538" y="652"/>
                  <a:pt x="538" y="617"/>
                </a:cubicBezTo>
                <a:cubicBezTo>
                  <a:pt x="538" y="583"/>
                  <a:pt x="516" y="553"/>
                  <a:pt x="485" y="542"/>
                </a:cubicBezTo>
                <a:lnTo>
                  <a:pt x="485" y="481"/>
                </a:lnTo>
                <a:cubicBezTo>
                  <a:pt x="518" y="477"/>
                  <a:pt x="548" y="467"/>
                  <a:pt x="576" y="451"/>
                </a:cubicBezTo>
                <a:lnTo>
                  <a:pt x="709" y="583"/>
                </a:lnTo>
                <a:cubicBezTo>
                  <a:pt x="704" y="593"/>
                  <a:pt x="701" y="605"/>
                  <a:pt x="701" y="617"/>
                </a:cubicBezTo>
                <a:cubicBezTo>
                  <a:pt x="701" y="652"/>
                  <a:pt x="724" y="682"/>
                  <a:pt x="755" y="693"/>
                </a:cubicBezTo>
                <a:lnTo>
                  <a:pt x="755" y="756"/>
                </a:lnTo>
                <a:cubicBezTo>
                  <a:pt x="694" y="768"/>
                  <a:pt x="648" y="823"/>
                  <a:pt x="648" y="887"/>
                </a:cubicBezTo>
                <a:cubicBezTo>
                  <a:pt x="648" y="902"/>
                  <a:pt x="660" y="914"/>
                  <a:pt x="674" y="914"/>
                </a:cubicBezTo>
                <a:lnTo>
                  <a:pt x="889" y="914"/>
                </a:lnTo>
                <a:cubicBezTo>
                  <a:pt x="904" y="914"/>
                  <a:pt x="916" y="902"/>
                  <a:pt x="916" y="887"/>
                </a:cubicBezTo>
                <a:cubicBezTo>
                  <a:pt x="916" y="823"/>
                  <a:pt x="870" y="768"/>
                  <a:pt x="809" y="756"/>
                </a:cubicBezTo>
                <a:moveTo>
                  <a:pt x="458" y="375"/>
                </a:moveTo>
                <a:cubicBezTo>
                  <a:pt x="384" y="375"/>
                  <a:pt x="324" y="315"/>
                  <a:pt x="324" y="241"/>
                </a:cubicBezTo>
                <a:cubicBezTo>
                  <a:pt x="324" y="167"/>
                  <a:pt x="384" y="108"/>
                  <a:pt x="458" y="108"/>
                </a:cubicBezTo>
                <a:cubicBezTo>
                  <a:pt x="531" y="108"/>
                  <a:pt x="592" y="167"/>
                  <a:pt x="592" y="241"/>
                </a:cubicBezTo>
                <a:cubicBezTo>
                  <a:pt x="592" y="315"/>
                  <a:pt x="532" y="375"/>
                  <a:pt x="458" y="375"/>
                </a:cubicBezTo>
                <a:moveTo>
                  <a:pt x="458" y="161"/>
                </a:moveTo>
                <a:cubicBezTo>
                  <a:pt x="413" y="161"/>
                  <a:pt x="377" y="197"/>
                  <a:pt x="377" y="241"/>
                </a:cubicBezTo>
                <a:cubicBezTo>
                  <a:pt x="377" y="285"/>
                  <a:pt x="413" y="321"/>
                  <a:pt x="458" y="321"/>
                </a:cubicBezTo>
                <a:cubicBezTo>
                  <a:pt x="502" y="321"/>
                  <a:pt x="538" y="285"/>
                  <a:pt x="538" y="241"/>
                </a:cubicBezTo>
                <a:cubicBezTo>
                  <a:pt x="538" y="197"/>
                  <a:pt x="502" y="161"/>
                  <a:pt x="458" y="161"/>
                </a:cubicBezTo>
                <a:moveTo>
                  <a:pt x="458" y="268"/>
                </a:moveTo>
                <a:cubicBezTo>
                  <a:pt x="443" y="268"/>
                  <a:pt x="431" y="256"/>
                  <a:pt x="431" y="241"/>
                </a:cubicBezTo>
                <a:cubicBezTo>
                  <a:pt x="431" y="226"/>
                  <a:pt x="443" y="214"/>
                  <a:pt x="458" y="214"/>
                </a:cubicBezTo>
                <a:cubicBezTo>
                  <a:pt x="472" y="214"/>
                  <a:pt x="484" y="226"/>
                  <a:pt x="484" y="241"/>
                </a:cubicBezTo>
                <a:cubicBezTo>
                  <a:pt x="484" y="256"/>
                  <a:pt x="472" y="268"/>
                  <a:pt x="458" y="268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0495" y="2470150"/>
            <a:ext cx="8736965" cy="35687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775335" y="4070350"/>
            <a:ext cx="6451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起点</a:t>
            </a:r>
            <a:endParaRPr lang="zh-CN" altLang="en-US" b="1"/>
          </a:p>
        </p:txBody>
      </p:sp>
      <p:sp>
        <p:nvSpPr>
          <p:cNvPr id="4" name="文本框 3"/>
          <p:cNvSpPr txBox="1"/>
          <p:nvPr/>
        </p:nvSpPr>
        <p:spPr>
          <a:xfrm>
            <a:off x="10157460" y="4028440"/>
            <a:ext cx="6451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终点</a:t>
            </a:r>
            <a:endParaRPr lang="zh-CN" altLang="en-US" b="1"/>
          </a:p>
        </p:txBody>
      </p:sp>
      <p:sp>
        <p:nvSpPr>
          <p:cNvPr id="6" name="文本框 5"/>
          <p:cNvSpPr txBox="1"/>
          <p:nvPr/>
        </p:nvSpPr>
        <p:spPr>
          <a:xfrm>
            <a:off x="1780540" y="4070350"/>
            <a:ext cx="8547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highlight>
                  <a:srgbClr val="FFFF00"/>
                </a:highlight>
              </a:rPr>
              <a:t>直行</a:t>
            </a:r>
            <a:endParaRPr lang="zh-CN" altLang="en-US">
              <a:highlight>
                <a:srgbClr val="FFFF00"/>
              </a:highlight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59405" y="4070350"/>
            <a:ext cx="8547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highlight>
                  <a:srgbClr val="FFFF00"/>
                </a:highlight>
              </a:rPr>
              <a:t>右转</a:t>
            </a:r>
            <a:endParaRPr lang="zh-CN" altLang="en-US">
              <a:highlight>
                <a:srgbClr val="FFFF00"/>
              </a:highlight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499360" y="5706745"/>
            <a:ext cx="15919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highlight>
                  <a:srgbClr val="FFFF00"/>
                </a:highlight>
              </a:rPr>
              <a:t>T</a:t>
            </a:r>
            <a:r>
              <a:rPr lang="zh-CN" altLang="en-US">
                <a:highlight>
                  <a:srgbClr val="FFFF00"/>
                </a:highlight>
              </a:rPr>
              <a:t>型路口</a:t>
            </a:r>
            <a:r>
              <a:rPr lang="zh-CN" altLang="en-US">
                <a:highlight>
                  <a:srgbClr val="FFFF00"/>
                </a:highlight>
              </a:rPr>
              <a:t>左转</a:t>
            </a:r>
            <a:endParaRPr lang="zh-CN" altLang="en-US">
              <a:highlight>
                <a:srgbClr val="FFFF00"/>
              </a:highlight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657090" y="5670550"/>
            <a:ext cx="8547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highlight>
                  <a:srgbClr val="FFFF00"/>
                </a:highlight>
              </a:rPr>
              <a:t>左转</a:t>
            </a:r>
            <a:endParaRPr lang="zh-CN" altLang="en-US">
              <a:highlight>
                <a:srgbClr val="FFFF00"/>
              </a:highlight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417695" y="3788410"/>
            <a:ext cx="15919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highlight>
                  <a:srgbClr val="FFFF00"/>
                </a:highlight>
              </a:rPr>
              <a:t>T</a:t>
            </a:r>
            <a:r>
              <a:rPr lang="zh-CN" altLang="en-US">
                <a:highlight>
                  <a:srgbClr val="FFFF00"/>
                </a:highlight>
              </a:rPr>
              <a:t>型路口</a:t>
            </a:r>
            <a:r>
              <a:rPr lang="zh-CN" altLang="en-US">
                <a:highlight>
                  <a:srgbClr val="FFFF00"/>
                </a:highlight>
              </a:rPr>
              <a:t>右转</a:t>
            </a:r>
            <a:endParaRPr lang="zh-CN" altLang="en-US">
              <a:highlight>
                <a:srgbClr val="FFFF00"/>
              </a:highlight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153025" y="4387850"/>
            <a:ext cx="15919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highlight>
                  <a:srgbClr val="FFFF00"/>
                </a:highlight>
              </a:rPr>
              <a:t>十字路口</a:t>
            </a:r>
            <a:r>
              <a:rPr lang="zh-CN" altLang="en-US">
                <a:highlight>
                  <a:srgbClr val="FFFF00"/>
                </a:highlight>
              </a:rPr>
              <a:t>越过</a:t>
            </a:r>
            <a:endParaRPr lang="zh-CN" altLang="en-US">
              <a:highlight>
                <a:srgbClr val="FFFF00"/>
              </a:highlight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336030" y="3788410"/>
            <a:ext cx="15919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highlight>
                  <a:srgbClr val="FFFF00"/>
                </a:highlight>
              </a:rPr>
              <a:t>十字路口</a:t>
            </a:r>
            <a:r>
              <a:rPr lang="zh-CN" altLang="en-US">
                <a:highlight>
                  <a:srgbClr val="FFFF00"/>
                </a:highlight>
              </a:rPr>
              <a:t>右转</a:t>
            </a:r>
            <a:endParaRPr lang="zh-CN" altLang="en-US">
              <a:highlight>
                <a:srgbClr val="FFFF00"/>
              </a:highlight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575425" y="5466715"/>
            <a:ext cx="15919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highlight>
                  <a:srgbClr val="FFFF00"/>
                </a:highlight>
              </a:rPr>
              <a:t>左转</a:t>
            </a:r>
            <a:endParaRPr lang="zh-CN" altLang="en-US">
              <a:highlight>
                <a:srgbClr val="FFFF00"/>
              </a:highlight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774305" y="5466715"/>
            <a:ext cx="15919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highlight>
                  <a:srgbClr val="FFFF00"/>
                </a:highlight>
              </a:rPr>
              <a:t>十字路口</a:t>
            </a:r>
            <a:r>
              <a:rPr lang="zh-CN" altLang="en-US">
                <a:highlight>
                  <a:srgbClr val="FFFF00"/>
                </a:highlight>
              </a:rPr>
              <a:t>左转</a:t>
            </a:r>
            <a:endParaRPr lang="zh-CN" altLang="en-US">
              <a:highlight>
                <a:srgbClr val="FFFF00"/>
              </a:highlight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894320" y="3702050"/>
            <a:ext cx="15919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highlight>
                  <a:srgbClr val="FFFF00"/>
                </a:highlight>
              </a:rPr>
              <a:t>T</a:t>
            </a:r>
            <a:r>
              <a:rPr lang="zh-CN" altLang="en-US">
                <a:highlight>
                  <a:srgbClr val="FFFF00"/>
                </a:highlight>
              </a:rPr>
              <a:t>型路口</a:t>
            </a:r>
            <a:r>
              <a:rPr lang="zh-CN" altLang="en-US">
                <a:highlight>
                  <a:srgbClr val="FFFF00"/>
                </a:highlight>
              </a:rPr>
              <a:t>右转</a:t>
            </a:r>
            <a:endParaRPr lang="zh-CN" altLang="en-US">
              <a:highlight>
                <a:srgbClr val="FFFF00"/>
              </a:highlight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情景导入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82700" y="1390650"/>
            <a:ext cx="1002347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机器人要从左侧起点出发，穿越重重</a:t>
            </a:r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不同类型的路口，到达终点！我们需要编写大量重复的程序一步步控制机器人到达</a:t>
            </a:r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终点，有没有更高效的方法？</a:t>
            </a:r>
            <a:endParaRPr lang="en-US" altLang="zh-CN" sz="2400" b="1">
              <a:solidFill>
                <a:srgbClr val="2C0054"/>
              </a:solidFill>
              <a:latin typeface="MiSans" panose="00000500000000000000" charset="-122"/>
              <a:ea typeface="MiSans" panose="00000500000000000000" charset="-122"/>
            </a:endParaRPr>
          </a:p>
        </p:txBody>
      </p:sp>
      <p:sp>
        <p:nvSpPr>
          <p:cNvPr id="48" name="Google Shape;965;p75"/>
          <p:cNvSpPr/>
          <p:nvPr/>
        </p:nvSpPr>
        <p:spPr>
          <a:xfrm>
            <a:off x="785495" y="414020"/>
            <a:ext cx="407670" cy="407035"/>
          </a:xfrm>
          <a:custGeom>
            <a:avLst/>
            <a:gdLst/>
            <a:ahLst/>
            <a:cxnLst/>
            <a:rect l="l" t="t" r="r" b="b"/>
            <a:pathLst>
              <a:path w="916" h="914" extrusionOk="0">
                <a:moveTo>
                  <a:pt x="809" y="756"/>
                </a:moveTo>
                <a:lnTo>
                  <a:pt x="809" y="693"/>
                </a:lnTo>
                <a:cubicBezTo>
                  <a:pt x="840" y="682"/>
                  <a:pt x="863" y="652"/>
                  <a:pt x="863" y="617"/>
                </a:cubicBezTo>
                <a:cubicBezTo>
                  <a:pt x="863" y="573"/>
                  <a:pt x="826" y="537"/>
                  <a:pt x="782" y="537"/>
                </a:cubicBezTo>
                <a:cubicBezTo>
                  <a:pt x="770" y="537"/>
                  <a:pt x="758" y="540"/>
                  <a:pt x="748" y="545"/>
                </a:cubicBezTo>
                <a:lnTo>
                  <a:pt x="622" y="420"/>
                </a:lnTo>
                <a:cubicBezTo>
                  <a:pt x="671" y="376"/>
                  <a:pt x="702" y="313"/>
                  <a:pt x="702" y="242"/>
                </a:cubicBezTo>
                <a:cubicBezTo>
                  <a:pt x="702" y="110"/>
                  <a:pt x="591" y="0"/>
                  <a:pt x="458" y="0"/>
                </a:cubicBezTo>
                <a:cubicBezTo>
                  <a:pt x="325" y="0"/>
                  <a:pt x="215" y="110"/>
                  <a:pt x="215" y="242"/>
                </a:cubicBezTo>
                <a:cubicBezTo>
                  <a:pt x="215" y="313"/>
                  <a:pt x="247" y="376"/>
                  <a:pt x="296" y="420"/>
                </a:cubicBezTo>
                <a:lnTo>
                  <a:pt x="169" y="545"/>
                </a:lnTo>
                <a:cubicBezTo>
                  <a:pt x="158" y="540"/>
                  <a:pt x="147" y="537"/>
                  <a:pt x="134" y="537"/>
                </a:cubicBezTo>
                <a:cubicBezTo>
                  <a:pt x="90" y="537"/>
                  <a:pt x="54" y="573"/>
                  <a:pt x="54" y="617"/>
                </a:cubicBezTo>
                <a:cubicBezTo>
                  <a:pt x="54" y="652"/>
                  <a:pt x="76" y="682"/>
                  <a:pt x="107" y="693"/>
                </a:cubicBezTo>
                <a:lnTo>
                  <a:pt x="107" y="756"/>
                </a:lnTo>
                <a:cubicBezTo>
                  <a:pt x="46" y="768"/>
                  <a:pt x="0" y="823"/>
                  <a:pt x="0" y="887"/>
                </a:cubicBezTo>
                <a:cubicBezTo>
                  <a:pt x="0" y="902"/>
                  <a:pt x="12" y="914"/>
                  <a:pt x="27" y="914"/>
                </a:cubicBezTo>
                <a:lnTo>
                  <a:pt x="242" y="914"/>
                </a:lnTo>
                <a:cubicBezTo>
                  <a:pt x="256" y="914"/>
                  <a:pt x="268" y="902"/>
                  <a:pt x="268" y="887"/>
                </a:cubicBezTo>
                <a:cubicBezTo>
                  <a:pt x="268" y="823"/>
                  <a:pt x="222" y="768"/>
                  <a:pt x="161" y="756"/>
                </a:cubicBezTo>
                <a:lnTo>
                  <a:pt x="161" y="693"/>
                </a:lnTo>
                <a:cubicBezTo>
                  <a:pt x="192" y="682"/>
                  <a:pt x="215" y="652"/>
                  <a:pt x="215" y="617"/>
                </a:cubicBezTo>
                <a:cubicBezTo>
                  <a:pt x="215" y="605"/>
                  <a:pt x="212" y="593"/>
                  <a:pt x="207" y="583"/>
                </a:cubicBezTo>
                <a:lnTo>
                  <a:pt x="340" y="451"/>
                </a:lnTo>
                <a:cubicBezTo>
                  <a:pt x="368" y="467"/>
                  <a:pt x="398" y="477"/>
                  <a:pt x="431" y="481"/>
                </a:cubicBezTo>
                <a:lnTo>
                  <a:pt x="431" y="542"/>
                </a:lnTo>
                <a:cubicBezTo>
                  <a:pt x="400" y="553"/>
                  <a:pt x="378" y="583"/>
                  <a:pt x="378" y="617"/>
                </a:cubicBezTo>
                <a:cubicBezTo>
                  <a:pt x="378" y="652"/>
                  <a:pt x="400" y="682"/>
                  <a:pt x="431" y="693"/>
                </a:cubicBezTo>
                <a:lnTo>
                  <a:pt x="431" y="756"/>
                </a:lnTo>
                <a:cubicBezTo>
                  <a:pt x="370" y="769"/>
                  <a:pt x="324" y="823"/>
                  <a:pt x="324" y="888"/>
                </a:cubicBezTo>
                <a:cubicBezTo>
                  <a:pt x="324" y="902"/>
                  <a:pt x="336" y="914"/>
                  <a:pt x="351" y="914"/>
                </a:cubicBezTo>
                <a:lnTo>
                  <a:pt x="565" y="914"/>
                </a:lnTo>
                <a:cubicBezTo>
                  <a:pt x="580" y="914"/>
                  <a:pt x="592" y="902"/>
                  <a:pt x="592" y="888"/>
                </a:cubicBezTo>
                <a:cubicBezTo>
                  <a:pt x="592" y="823"/>
                  <a:pt x="546" y="769"/>
                  <a:pt x="485" y="756"/>
                </a:cubicBezTo>
                <a:lnTo>
                  <a:pt x="485" y="693"/>
                </a:lnTo>
                <a:cubicBezTo>
                  <a:pt x="516" y="682"/>
                  <a:pt x="538" y="652"/>
                  <a:pt x="538" y="617"/>
                </a:cubicBezTo>
                <a:cubicBezTo>
                  <a:pt x="538" y="583"/>
                  <a:pt x="516" y="553"/>
                  <a:pt x="485" y="542"/>
                </a:cubicBezTo>
                <a:lnTo>
                  <a:pt x="485" y="481"/>
                </a:lnTo>
                <a:cubicBezTo>
                  <a:pt x="518" y="477"/>
                  <a:pt x="548" y="467"/>
                  <a:pt x="576" y="451"/>
                </a:cubicBezTo>
                <a:lnTo>
                  <a:pt x="709" y="583"/>
                </a:lnTo>
                <a:cubicBezTo>
                  <a:pt x="704" y="593"/>
                  <a:pt x="701" y="605"/>
                  <a:pt x="701" y="617"/>
                </a:cubicBezTo>
                <a:cubicBezTo>
                  <a:pt x="701" y="652"/>
                  <a:pt x="724" y="682"/>
                  <a:pt x="755" y="693"/>
                </a:cubicBezTo>
                <a:lnTo>
                  <a:pt x="755" y="756"/>
                </a:lnTo>
                <a:cubicBezTo>
                  <a:pt x="694" y="768"/>
                  <a:pt x="648" y="823"/>
                  <a:pt x="648" y="887"/>
                </a:cubicBezTo>
                <a:cubicBezTo>
                  <a:pt x="648" y="902"/>
                  <a:pt x="660" y="914"/>
                  <a:pt x="674" y="914"/>
                </a:cubicBezTo>
                <a:lnTo>
                  <a:pt x="889" y="914"/>
                </a:lnTo>
                <a:cubicBezTo>
                  <a:pt x="904" y="914"/>
                  <a:pt x="916" y="902"/>
                  <a:pt x="916" y="887"/>
                </a:cubicBezTo>
                <a:cubicBezTo>
                  <a:pt x="916" y="823"/>
                  <a:pt x="870" y="768"/>
                  <a:pt x="809" y="756"/>
                </a:cubicBezTo>
                <a:moveTo>
                  <a:pt x="458" y="375"/>
                </a:moveTo>
                <a:cubicBezTo>
                  <a:pt x="384" y="375"/>
                  <a:pt x="324" y="315"/>
                  <a:pt x="324" y="241"/>
                </a:cubicBezTo>
                <a:cubicBezTo>
                  <a:pt x="324" y="167"/>
                  <a:pt x="384" y="108"/>
                  <a:pt x="458" y="108"/>
                </a:cubicBezTo>
                <a:cubicBezTo>
                  <a:pt x="531" y="108"/>
                  <a:pt x="592" y="167"/>
                  <a:pt x="592" y="241"/>
                </a:cubicBezTo>
                <a:cubicBezTo>
                  <a:pt x="592" y="315"/>
                  <a:pt x="532" y="375"/>
                  <a:pt x="458" y="375"/>
                </a:cubicBezTo>
                <a:moveTo>
                  <a:pt x="458" y="161"/>
                </a:moveTo>
                <a:cubicBezTo>
                  <a:pt x="413" y="161"/>
                  <a:pt x="377" y="197"/>
                  <a:pt x="377" y="241"/>
                </a:cubicBezTo>
                <a:cubicBezTo>
                  <a:pt x="377" y="285"/>
                  <a:pt x="413" y="321"/>
                  <a:pt x="458" y="321"/>
                </a:cubicBezTo>
                <a:cubicBezTo>
                  <a:pt x="502" y="321"/>
                  <a:pt x="538" y="285"/>
                  <a:pt x="538" y="241"/>
                </a:cubicBezTo>
                <a:cubicBezTo>
                  <a:pt x="538" y="197"/>
                  <a:pt x="502" y="161"/>
                  <a:pt x="458" y="161"/>
                </a:cubicBezTo>
                <a:moveTo>
                  <a:pt x="458" y="268"/>
                </a:moveTo>
                <a:cubicBezTo>
                  <a:pt x="443" y="268"/>
                  <a:pt x="431" y="256"/>
                  <a:pt x="431" y="241"/>
                </a:cubicBezTo>
                <a:cubicBezTo>
                  <a:pt x="431" y="226"/>
                  <a:pt x="443" y="214"/>
                  <a:pt x="458" y="214"/>
                </a:cubicBezTo>
                <a:cubicBezTo>
                  <a:pt x="472" y="214"/>
                  <a:pt x="484" y="226"/>
                  <a:pt x="484" y="241"/>
                </a:cubicBezTo>
                <a:cubicBezTo>
                  <a:pt x="484" y="256"/>
                  <a:pt x="472" y="268"/>
                  <a:pt x="458" y="268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085" y="3069590"/>
            <a:ext cx="5197475" cy="1997710"/>
          </a:xfrm>
          <a:prstGeom prst="rect">
            <a:avLst/>
          </a:prstGeom>
        </p:spPr>
      </p:pic>
      <p:grpSp>
        <p:nvGrpSpPr>
          <p:cNvPr id="7" name="组合 6" descr="7b0a202020202274657874626f78223a2022220a7d0a"/>
          <p:cNvGrpSpPr/>
          <p:nvPr>
            <p:custDataLst>
              <p:tags r:id="rId4"/>
            </p:custDataLst>
          </p:nvPr>
        </p:nvGrpSpPr>
        <p:grpSpPr>
          <a:xfrm>
            <a:off x="6336064" y="2630170"/>
            <a:ext cx="4737031" cy="2536190"/>
            <a:chOff x="4164" y="3145"/>
            <a:chExt cx="8375" cy="3994"/>
          </a:xfrm>
        </p:grpSpPr>
        <p:grpSp>
          <p:nvGrpSpPr>
            <p:cNvPr id="8" name="组合 7"/>
            <p:cNvGrpSpPr/>
            <p:nvPr/>
          </p:nvGrpSpPr>
          <p:grpSpPr>
            <a:xfrm>
              <a:off x="4164" y="3145"/>
              <a:ext cx="8375" cy="3994"/>
              <a:chOff x="4164" y="3145"/>
              <a:chExt cx="8375" cy="3994"/>
            </a:xfrm>
          </p:grpSpPr>
          <p:sp>
            <p:nvSpPr>
              <p:cNvPr id="13" name="圆角矩形 12"/>
              <p:cNvSpPr/>
              <p:nvPr/>
            </p:nvSpPr>
            <p:spPr>
              <a:xfrm>
                <a:off x="4164" y="3663"/>
                <a:ext cx="8375" cy="3476"/>
              </a:xfrm>
              <a:prstGeom prst="roundRect">
                <a:avLst>
                  <a:gd name="adj" fmla="val 5552"/>
                </a:avLst>
              </a:prstGeom>
              <a:noFill/>
              <a:ln w="25400">
                <a:solidFill>
                  <a:srgbClr val="376FFF"/>
                </a:solidFill>
              </a:ln>
            </p:spPr>
            <p:style>
              <a:lnRef idx="2">
                <a:srgbClr val="376FFF">
                  <a:lumMod val="75000"/>
                </a:srgbClr>
              </a:lnRef>
              <a:fillRef idx="1">
                <a:srgbClr val="376FFF"/>
              </a:fillRef>
              <a:effectRef idx="0">
                <a:srgbClr val="FFFFFF"/>
              </a:effectRef>
              <a:fontRef idx="minor">
                <a:srgbClr val="FFFFFF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p>
                <a:pPr lvl="0" algn="ctr">
                  <a:buClrTx/>
                  <a:buSzTx/>
                  <a:buFontTx/>
                </a:pPr>
                <a:endParaRPr lang="zh-CN" altLang="en-US">
                  <a:sym typeface="+mn-ea"/>
                </a:endParaRPr>
              </a:p>
            </p:txBody>
          </p:sp>
          <p:grpSp>
            <p:nvGrpSpPr>
              <p:cNvPr id="9" name="组合 8"/>
              <p:cNvGrpSpPr/>
              <p:nvPr/>
            </p:nvGrpSpPr>
            <p:grpSpPr>
              <a:xfrm>
                <a:off x="7747" y="3145"/>
                <a:ext cx="1210" cy="1077"/>
                <a:chOff x="6312" y="2650"/>
                <a:chExt cx="1596" cy="1421"/>
              </a:xfrm>
            </p:grpSpPr>
            <p:sp>
              <p:nvSpPr>
                <p:cNvPr id="10" name="椭圆 9"/>
                <p:cNvSpPr/>
                <p:nvPr/>
              </p:nvSpPr>
              <p:spPr>
                <a:xfrm>
                  <a:off x="6312" y="2650"/>
                  <a:ext cx="1596" cy="1421"/>
                </a:xfrm>
                <a:prstGeom prst="ellipse">
                  <a:avLst/>
                </a:prstGeom>
                <a:solidFill>
                  <a:srgbClr val="376FFF"/>
                </a:solidFill>
                <a:ln>
                  <a:noFill/>
                </a:ln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  <p:pic>
              <p:nvPicPr>
                <p:cNvPr id="11" name="图片 10" descr="老师-书写笔"/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56" y="2992"/>
                  <a:ext cx="708" cy="708"/>
                </a:xfrm>
                <a:prstGeom prst="rect">
                  <a:avLst/>
                </a:prstGeom>
              </p:spPr>
            </p:pic>
          </p:grpSp>
          <p:sp>
            <p:nvSpPr>
              <p:cNvPr id="28" name="圆角矩形 27"/>
              <p:cNvSpPr/>
              <p:nvPr/>
            </p:nvSpPr>
            <p:spPr>
              <a:xfrm>
                <a:off x="8053" y="6834"/>
                <a:ext cx="598" cy="45"/>
              </a:xfrm>
              <a:prstGeom prst="roundRect">
                <a:avLst/>
              </a:prstGeom>
              <a:solidFill>
                <a:srgbClr val="376FFF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sp>
          <p:nvSpPr>
            <p:cNvPr id="12" name="文本框 11"/>
            <p:cNvSpPr txBox="1"/>
            <p:nvPr/>
          </p:nvSpPr>
          <p:spPr>
            <a:xfrm>
              <a:off x="4623" y="4261"/>
              <a:ext cx="7459" cy="2287"/>
            </a:xfrm>
            <a:prstGeom prst="rect">
              <a:avLst/>
            </a:prstGeom>
            <a:noFill/>
          </p:spPr>
          <p:txBody>
            <a:bodyPr wrap="square" rtlCol="0" anchor="ctr"/>
            <a:lstStyle/>
            <a:p>
              <a:pPr algn="just">
                <a:lnSpc>
                  <a:spcPct val="170000"/>
                </a:lnSpc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微软雅黑" panose="020B0503020204020204" charset="-122"/>
                  <a:ea typeface="微软雅黑" panose="020B0503020204020204" charset="-122"/>
                </a:rPr>
                <a:t>如果我们将小车行驶的方式都打包成一个工具箱，然后再把这些工具箱自由的组合，这样工具箱既可以重复使用，编程效率也会大大提高！</a:t>
              </a:r>
              <a:endPara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14" name="图片 13" descr="工具箱图标矢量设计模板在白色背景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282700" y="5007610"/>
            <a:ext cx="1242060" cy="1242060"/>
          </a:xfrm>
          <a:prstGeom prst="rect">
            <a:avLst/>
          </a:prstGeom>
        </p:spPr>
      </p:pic>
      <p:pic>
        <p:nvPicPr>
          <p:cNvPr id="15" name="图片 14" descr="工具箱图标矢量设计模板在白色背景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3818255" y="5007610"/>
            <a:ext cx="1242060" cy="1242060"/>
          </a:xfrm>
          <a:prstGeom prst="rect">
            <a:avLst/>
          </a:prstGeom>
        </p:spPr>
      </p:pic>
      <p:pic>
        <p:nvPicPr>
          <p:cNvPr id="16" name="图片 15" descr="工具箱图标矢量设计模板在白色背景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2127885" y="5007610"/>
            <a:ext cx="1242060" cy="1242060"/>
          </a:xfrm>
          <a:prstGeom prst="rect">
            <a:avLst/>
          </a:prstGeom>
        </p:spPr>
      </p:pic>
      <p:pic>
        <p:nvPicPr>
          <p:cNvPr id="17" name="图片 16" descr="工具箱图标矢量设计模板在白色背景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2973070" y="5007610"/>
            <a:ext cx="1242060" cy="1242060"/>
          </a:xfrm>
          <a:prstGeom prst="rect">
            <a:avLst/>
          </a:prstGeom>
        </p:spPr>
      </p:pic>
      <p:pic>
        <p:nvPicPr>
          <p:cNvPr id="20" name="图片 19" descr="工具箱图标矢量设计模板在白色背景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663440" y="5007610"/>
            <a:ext cx="1242060" cy="1242060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1476375" y="5670550"/>
            <a:ext cx="8547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highlight>
                  <a:srgbClr val="FFFF00"/>
                </a:highlight>
              </a:rPr>
              <a:t>直行</a:t>
            </a:r>
            <a:endParaRPr lang="zh-CN" altLang="en-US">
              <a:highlight>
                <a:srgbClr val="FFFF00"/>
              </a:highlight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331085" y="5670550"/>
            <a:ext cx="8547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highlight>
                  <a:srgbClr val="FFFF00"/>
                </a:highlight>
              </a:rPr>
              <a:t>右转</a:t>
            </a:r>
            <a:endParaRPr lang="zh-CN" altLang="en-US">
              <a:highlight>
                <a:srgbClr val="FFFF00"/>
              </a:highlight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66745" y="5670550"/>
            <a:ext cx="8547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highlight>
                  <a:srgbClr val="FFFF00"/>
                </a:highlight>
              </a:rPr>
              <a:t>左转</a:t>
            </a:r>
            <a:endParaRPr lang="zh-CN" altLang="en-US">
              <a:highlight>
                <a:srgbClr val="FFFF00"/>
              </a:highlight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021455" y="5670550"/>
            <a:ext cx="8547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>
                <a:highlight>
                  <a:srgbClr val="FFFF00"/>
                </a:highlight>
              </a:rPr>
              <a:t>……</a:t>
            </a:r>
            <a:endParaRPr lang="en-US" altLang="zh-CN">
              <a:highlight>
                <a:srgbClr val="FFFF00"/>
              </a:highlight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857115" y="5670550"/>
            <a:ext cx="8547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>
                <a:highlight>
                  <a:srgbClr val="FFFF00"/>
                </a:highlight>
              </a:rPr>
              <a:t>……</a:t>
            </a:r>
            <a:endParaRPr lang="en-US" altLang="zh-CN">
              <a:highlight>
                <a:srgbClr val="FFFF00"/>
              </a:highlight>
            </a:endParaRPr>
          </a:p>
        </p:txBody>
      </p:sp>
    </p:spTree>
    <p:custDataLst>
      <p:tags r:id="rId1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4" grpId="0"/>
      <p:bldP spid="27" grpId="0"/>
      <p:bldP spid="29" grpId="0"/>
      <p:bldP spid="21" grpId="1"/>
      <p:bldP spid="22" grpId="1"/>
      <p:bldP spid="24" grpId="1"/>
      <p:bldP spid="27" grpId="1"/>
      <p:bldP spid="29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 userDrawn="1"/>
        </p:nvSpPr>
        <p:spPr>
          <a:xfrm>
            <a:off x="5414645" y="2785745"/>
            <a:ext cx="5388610" cy="1364615"/>
          </a:xfrm>
          <a:prstGeom prst="rect">
            <a:avLst/>
          </a:prstGeom>
          <a:gradFill flip="none" rotWithShape="1">
            <a:gsLst>
              <a:gs pos="50000">
                <a:schemeClr val="accent2">
                  <a:alpha val="40000"/>
                </a:schemeClr>
              </a:gs>
              <a:gs pos="0">
                <a:schemeClr val="accent2">
                  <a:alpha val="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1"/>
            <a:tileRect/>
          </a:gradFill>
          <a:ln>
            <a:gradFill flip="none" rotWithShape="1">
              <a:gsLst>
                <a:gs pos="0">
                  <a:schemeClr val="accent2"/>
                </a:gs>
                <a:gs pos="85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0" name="图片 79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8108315" y="2613660"/>
            <a:ext cx="2587625" cy="341630"/>
          </a:xfrm>
          <a:prstGeom prst="rect">
            <a:avLst/>
          </a:prstGeom>
        </p:spPr>
      </p:pic>
      <p:pic>
        <p:nvPicPr>
          <p:cNvPr id="81" name="图片 80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5606415" y="3973830"/>
            <a:ext cx="2587625" cy="34163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6012815" y="3077845"/>
            <a:ext cx="4478020" cy="691515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学习</a:t>
            </a:r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新知</a:t>
            </a:r>
            <a:endParaRPr lang="zh-CN" altLang="en-US" sz="6000" b="1" dirty="0">
              <a:solidFill>
                <a:schemeClr val="bg1"/>
              </a:solidFill>
              <a:effectLst/>
              <a:latin typeface="MiSans" panose="00000500000000000000" charset="-122"/>
              <a:ea typeface="MiSans" panose="00000500000000000000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学习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新知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24610" y="1565275"/>
            <a:ext cx="50488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函数模块：把动作</a:t>
            </a:r>
            <a:r>
              <a:rPr lang="en-US" altLang="zh-CN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 “</a:t>
            </a:r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打包</a:t>
            </a:r>
            <a:r>
              <a:rPr lang="en-US" altLang="zh-CN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” </a:t>
            </a:r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成工具</a:t>
            </a:r>
            <a:endParaRPr lang="zh-CN" altLang="en-US" sz="2400" b="1">
              <a:solidFill>
                <a:srgbClr val="2C0054"/>
              </a:solidFill>
              <a:latin typeface="MiSans" panose="00000500000000000000" charset="-122"/>
              <a:ea typeface="MiSans" panose="00000500000000000000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24610" y="2110105"/>
            <a:ext cx="975995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000"/>
              <a:t>函数就像</a:t>
            </a:r>
            <a:r>
              <a:rPr lang="en-US" altLang="zh-CN" sz="2000"/>
              <a:t> “</a:t>
            </a:r>
            <a:r>
              <a:rPr lang="zh-CN" altLang="en-US" sz="2000"/>
              <a:t>魔法咒语包</a:t>
            </a:r>
            <a:r>
              <a:rPr lang="en-US" altLang="zh-CN" sz="2000"/>
              <a:t>”—— </a:t>
            </a:r>
            <a:r>
              <a:rPr lang="zh-CN" altLang="en-US" sz="2000"/>
              <a:t>把重复的动作（比如</a:t>
            </a:r>
            <a:r>
              <a:rPr lang="en-US" altLang="zh-CN" sz="2000"/>
              <a:t> “</a:t>
            </a:r>
            <a:r>
              <a:rPr lang="zh-CN" altLang="en-US" sz="2000" b="1">
                <a:solidFill>
                  <a:srgbClr val="7030A0"/>
                </a:solidFill>
              </a:rPr>
              <a:t>巡线直行</a:t>
            </a:r>
            <a:r>
              <a:rPr lang="en-US" altLang="zh-CN" sz="2000"/>
              <a:t>”</a:t>
            </a:r>
            <a:r>
              <a:rPr lang="zh-CN" altLang="en-US" sz="2000"/>
              <a:t>）打包成一个名字，下次直接喊名字（调用函数），机器人就会执行整套动作，不用重复写代码。</a:t>
            </a:r>
            <a:endParaRPr lang="zh-CN" altLang="en-US" sz="20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0495" y="3308985"/>
            <a:ext cx="5039360" cy="261429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学习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新知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24610" y="1565275"/>
            <a:ext cx="50488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函数模块：把动作</a:t>
            </a:r>
            <a:r>
              <a:rPr lang="en-US" altLang="zh-CN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 “</a:t>
            </a:r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打包</a:t>
            </a:r>
            <a:r>
              <a:rPr lang="en-US" altLang="zh-CN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” </a:t>
            </a:r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成工具</a:t>
            </a:r>
            <a:endParaRPr lang="zh-CN" altLang="en-US" sz="2400" b="1">
              <a:solidFill>
                <a:srgbClr val="2C0054"/>
              </a:solidFill>
              <a:latin typeface="MiSans" panose="00000500000000000000" charset="-122"/>
              <a:ea typeface="MiSans" panose="00000500000000000000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24610" y="2110105"/>
            <a:ext cx="975995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000"/>
              <a:t>函数就像</a:t>
            </a:r>
            <a:r>
              <a:rPr lang="en-US" altLang="zh-CN" sz="2000"/>
              <a:t> “</a:t>
            </a:r>
            <a:r>
              <a:rPr lang="zh-CN" altLang="en-US" sz="2000"/>
              <a:t>魔法咒语包</a:t>
            </a:r>
            <a:r>
              <a:rPr lang="en-US" altLang="zh-CN" sz="2000"/>
              <a:t>”—— </a:t>
            </a:r>
            <a:r>
              <a:rPr lang="zh-CN" altLang="en-US" sz="2000"/>
              <a:t>把重复的动作（比如</a:t>
            </a:r>
            <a:r>
              <a:rPr lang="en-US" altLang="zh-CN" sz="2000"/>
              <a:t> “</a:t>
            </a:r>
            <a:r>
              <a:rPr lang="zh-CN" altLang="en-US" sz="2000" b="1">
                <a:solidFill>
                  <a:srgbClr val="7030A0"/>
                </a:solidFill>
              </a:rPr>
              <a:t>巡线直行</a:t>
            </a:r>
            <a:r>
              <a:rPr lang="en-US" altLang="zh-CN" sz="2000"/>
              <a:t>”</a:t>
            </a:r>
            <a:r>
              <a:rPr lang="zh-CN" altLang="en-US" sz="2000"/>
              <a:t>）打包成一个名字，下次直接喊名字（调用函数），机器人就会执行整套动作，不用重复写代码。</a:t>
            </a:r>
            <a:endParaRPr lang="zh-CN" altLang="en-US" sz="20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4610" y="3308985"/>
            <a:ext cx="2964180" cy="283908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4895" y="3295650"/>
            <a:ext cx="3962400" cy="56197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665" y="3908425"/>
            <a:ext cx="2522220" cy="114363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4320" y="4028440"/>
            <a:ext cx="2800985" cy="1818005"/>
          </a:xfrm>
          <a:prstGeom prst="rect">
            <a:avLst/>
          </a:prstGeom>
        </p:spPr>
      </p:pic>
      <p:pic>
        <p:nvPicPr>
          <p:cNvPr id="11" name="图片 10" descr="加号标识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698240" y="4298950"/>
            <a:ext cx="431800" cy="431800"/>
          </a:xfrm>
          <a:prstGeom prst="rect">
            <a:avLst/>
          </a:prstGeom>
        </p:spPr>
      </p:pic>
      <p:pic>
        <p:nvPicPr>
          <p:cNvPr id="12" name="图片 11" descr="等于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991350" y="4387850"/>
            <a:ext cx="423545" cy="42354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圆角矩形 12"/>
          <p:cNvSpPr/>
          <p:nvPr/>
        </p:nvSpPr>
        <p:spPr>
          <a:xfrm>
            <a:off x="6216015" y="4148455"/>
            <a:ext cx="4435475" cy="838835"/>
          </a:xfrm>
          <a:prstGeom prst="roundRect">
            <a:avLst/>
          </a:prstGeom>
          <a:solidFill>
            <a:schemeClr val="accent3">
              <a:lumMod val="60000"/>
              <a:lumOff val="40000"/>
              <a:alpha val="3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学习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新知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24610" y="1565275"/>
            <a:ext cx="50488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函数模块：把动作</a:t>
            </a:r>
            <a:r>
              <a:rPr lang="en-US" altLang="zh-CN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 “</a:t>
            </a:r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打包</a:t>
            </a:r>
            <a:r>
              <a:rPr lang="en-US" altLang="zh-CN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” </a:t>
            </a:r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成工具</a:t>
            </a:r>
            <a:endParaRPr lang="zh-CN" altLang="en-US" sz="2400" b="1">
              <a:solidFill>
                <a:srgbClr val="2C0054"/>
              </a:solidFill>
              <a:latin typeface="MiSans" panose="00000500000000000000" charset="-122"/>
              <a:ea typeface="MiSans" panose="00000500000000000000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24610" y="2110105"/>
            <a:ext cx="975995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000"/>
              <a:t>函数就像</a:t>
            </a:r>
            <a:r>
              <a:rPr lang="en-US" altLang="zh-CN" sz="2000"/>
              <a:t> “</a:t>
            </a:r>
            <a:r>
              <a:rPr lang="zh-CN" altLang="en-US" sz="2000"/>
              <a:t>魔法咒语包</a:t>
            </a:r>
            <a:r>
              <a:rPr lang="en-US" altLang="zh-CN" sz="2000"/>
              <a:t>”—— </a:t>
            </a:r>
            <a:r>
              <a:rPr lang="zh-CN" altLang="en-US" sz="2000"/>
              <a:t>把重复的动作（比如</a:t>
            </a:r>
            <a:r>
              <a:rPr lang="en-US" altLang="zh-CN" sz="2000"/>
              <a:t> “</a:t>
            </a:r>
            <a:r>
              <a:rPr lang="zh-CN" altLang="en-US" sz="2000" b="1">
                <a:solidFill>
                  <a:srgbClr val="7030A0"/>
                </a:solidFill>
              </a:rPr>
              <a:t>巡线直行</a:t>
            </a:r>
            <a:r>
              <a:rPr lang="en-US" altLang="zh-CN" sz="2000"/>
              <a:t>”</a:t>
            </a:r>
            <a:r>
              <a:rPr lang="zh-CN" altLang="en-US" sz="2000"/>
              <a:t>）打包成一个名字，下次直接喊名字（调用函数），机器人就会执行整套动作，不用重复写代码。</a:t>
            </a:r>
            <a:endParaRPr lang="zh-CN" altLang="en-US" sz="200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1100" y="3308985"/>
            <a:ext cx="3962400" cy="56197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0495" y="4148455"/>
            <a:ext cx="2800985" cy="1818005"/>
          </a:xfrm>
          <a:prstGeom prst="rect">
            <a:avLst/>
          </a:prstGeom>
        </p:spPr>
      </p:pic>
      <p:cxnSp>
        <p:nvCxnSpPr>
          <p:cNvPr id="3" name="直接箭头连接符 2"/>
          <p:cNvCxnSpPr/>
          <p:nvPr/>
        </p:nvCxnSpPr>
        <p:spPr>
          <a:xfrm flipV="1">
            <a:off x="3589655" y="4258310"/>
            <a:ext cx="2618740" cy="1511935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6336030" y="4091305"/>
            <a:ext cx="460184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40000"/>
              </a:lnSpc>
            </a:pPr>
            <a:r>
              <a:rPr lang="zh-CN" altLang="en-US" sz="2000">
                <a:solidFill>
                  <a:srgbClr val="FF0000"/>
                </a:solidFill>
              </a:rPr>
              <a:t>这就是通过函数模块封装的工具包，</a:t>
            </a:r>
            <a:endParaRPr lang="zh-CN" altLang="en-US" sz="2000">
              <a:solidFill>
                <a:srgbClr val="FF0000"/>
              </a:solidFill>
            </a:endParaRPr>
          </a:p>
          <a:p>
            <a:pPr>
              <a:lnSpc>
                <a:spcPct val="140000"/>
              </a:lnSpc>
            </a:pPr>
            <a:r>
              <a:rPr lang="zh-CN" altLang="en-US" sz="2000">
                <a:solidFill>
                  <a:srgbClr val="FF0000"/>
                </a:solidFill>
              </a:rPr>
              <a:t>可以直接使用具备巡线直行功能</a:t>
            </a:r>
            <a:endParaRPr lang="zh-CN" altLang="en-US" sz="2000">
              <a:solidFill>
                <a:srgbClr val="FF0000"/>
              </a:solidFill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学习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新知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24610" y="1565275"/>
            <a:ext cx="796988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直行过程中会遇到不同类型的路口进行转向，因此我们要设计哪些函数模块</a:t>
            </a:r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呢？</a:t>
            </a:r>
            <a:endParaRPr lang="zh-CN" altLang="en-US" sz="2400" b="1">
              <a:solidFill>
                <a:srgbClr val="2C0054"/>
              </a:solidFill>
              <a:latin typeface="MiSans" panose="00000500000000000000" charset="-122"/>
              <a:ea typeface="MiSans" panose="00000500000000000000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085" y="3188970"/>
            <a:ext cx="5197475" cy="199771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5455" y="2496820"/>
            <a:ext cx="3371850" cy="338137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学习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新知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24610" y="1565275"/>
            <a:ext cx="79698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本节课完成前一半的函数模块编写</a:t>
            </a:r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吧！</a:t>
            </a:r>
            <a:endParaRPr lang="zh-CN" altLang="en-US" sz="2400" b="1">
              <a:solidFill>
                <a:srgbClr val="2C0054"/>
              </a:solidFill>
              <a:latin typeface="MiSans" panose="00000500000000000000" charset="-122"/>
              <a:ea typeface="MiSans" panose="00000500000000000000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085" y="3188970"/>
            <a:ext cx="5197475" cy="199771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5455" y="2496820"/>
            <a:ext cx="3371850" cy="3381375"/>
          </a:xfrm>
          <a:prstGeom prst="rect">
            <a:avLst/>
          </a:prstGeom>
        </p:spPr>
      </p:pic>
      <p:sp>
        <p:nvSpPr>
          <p:cNvPr id="4" name="圆角矩形 3"/>
          <p:cNvSpPr/>
          <p:nvPr/>
        </p:nvSpPr>
        <p:spPr>
          <a:xfrm>
            <a:off x="6815455" y="3959860"/>
            <a:ext cx="3356610" cy="1918335"/>
          </a:xfrm>
          <a:prstGeom prst="roundRect">
            <a:avLst/>
          </a:prstGeom>
          <a:solidFill>
            <a:schemeClr val="tx1">
              <a:alpha val="57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6815455" y="2470150"/>
            <a:ext cx="3356610" cy="143827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学习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新知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500979" y="1565275"/>
            <a:ext cx="31248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安全注意</a:t>
            </a:r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事项</a:t>
            </a:r>
            <a:endParaRPr lang="zh-CN" altLang="en-US" sz="2400" b="1">
              <a:solidFill>
                <a:srgbClr val="2C0054"/>
              </a:solidFill>
              <a:latin typeface="MiSans" panose="00000500000000000000" charset="-122"/>
              <a:ea typeface="MiSans" panose="00000500000000000000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cxnSp>
        <p:nvCxnSpPr>
          <p:cNvPr id="50" name="直接连接符 49"/>
          <p:cNvCxnSpPr/>
          <p:nvPr>
            <p:custDataLst>
              <p:tags r:id="rId3"/>
            </p:custDataLst>
          </p:nvPr>
        </p:nvCxnSpPr>
        <p:spPr>
          <a:xfrm>
            <a:off x="2407900" y="5701835"/>
            <a:ext cx="330871" cy="0"/>
          </a:xfrm>
          <a:prstGeom prst="line">
            <a:avLst/>
          </a:prstGeom>
          <a:ln w="44450" cap="rnd">
            <a:solidFill>
              <a:srgbClr val="2937B3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0" name="圆角矩形 59"/>
          <p:cNvSpPr/>
          <p:nvPr>
            <p:custDataLst>
              <p:tags r:id="rId4"/>
            </p:custDataLst>
          </p:nvPr>
        </p:nvSpPr>
        <p:spPr>
          <a:xfrm>
            <a:off x="1453274" y="2394778"/>
            <a:ext cx="2240672" cy="3479924"/>
          </a:xfrm>
          <a:prstGeom prst="roundRect">
            <a:avLst>
              <a:gd name="adj" fmla="val 2258"/>
            </a:avLst>
          </a:prstGeom>
          <a:noFill/>
          <a:ln w="25400">
            <a:solidFill>
              <a:srgbClr val="2937B3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>
            <a:off x="1601918" y="3408862"/>
            <a:ext cx="1942834" cy="2024863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l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轻拿轻放电子元件，避免用力掰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LED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腿和传感器探头，以防损坏。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598615" y="2894663"/>
            <a:ext cx="1949991" cy="38372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rgbClr val="2937B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电子元件处理</a:t>
            </a:r>
            <a:endParaRPr lang="zh-CN" altLang="en-US" sz="2000" b="1" kern="0">
              <a:solidFill>
                <a:srgbClr val="2937B3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sp>
        <p:nvSpPr>
          <p:cNvPr id="67" name="椭圆 66"/>
          <p:cNvSpPr/>
          <p:nvPr>
            <p:custDataLst>
              <p:tags r:id="rId7"/>
            </p:custDataLst>
          </p:nvPr>
        </p:nvSpPr>
        <p:spPr>
          <a:xfrm>
            <a:off x="2241639" y="2038583"/>
            <a:ext cx="663393" cy="66339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381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68" name="椭圆 67"/>
          <p:cNvSpPr/>
          <p:nvPr>
            <p:custDataLst>
              <p:tags r:id="rId8"/>
            </p:custDataLst>
          </p:nvPr>
        </p:nvSpPr>
        <p:spPr>
          <a:xfrm>
            <a:off x="2264211" y="2038033"/>
            <a:ext cx="618249" cy="618249"/>
          </a:xfrm>
          <a:prstGeom prst="ellipse">
            <a:avLst/>
          </a:prstGeom>
          <a:solidFill>
            <a:srgbClr val="2937B3"/>
          </a:solidFill>
          <a:ln w="381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cxnSp>
        <p:nvCxnSpPr>
          <p:cNvPr id="7" name="直接连接符 6"/>
          <p:cNvCxnSpPr/>
          <p:nvPr>
            <p:custDataLst>
              <p:tags r:id="rId9"/>
            </p:custDataLst>
          </p:nvPr>
        </p:nvCxnSpPr>
        <p:spPr>
          <a:xfrm>
            <a:off x="4768590" y="5701835"/>
            <a:ext cx="330871" cy="0"/>
          </a:xfrm>
          <a:prstGeom prst="line">
            <a:avLst/>
          </a:prstGeom>
          <a:ln w="44450" cap="rnd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1" name="圆角矩形 60"/>
          <p:cNvSpPr/>
          <p:nvPr>
            <p:custDataLst>
              <p:tags r:id="rId10"/>
            </p:custDataLst>
          </p:nvPr>
        </p:nvSpPr>
        <p:spPr>
          <a:xfrm>
            <a:off x="3813413" y="2394778"/>
            <a:ext cx="2240672" cy="3479924"/>
          </a:xfrm>
          <a:prstGeom prst="roundRect">
            <a:avLst>
              <a:gd name="adj" fmla="val 2258"/>
            </a:avLst>
          </a:prstGeom>
          <a:noFill/>
          <a:ln w="25400">
            <a:solidFill>
              <a:srgbClr val="7030A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4" name="椭圆 73"/>
          <p:cNvSpPr/>
          <p:nvPr>
            <p:custDataLst>
              <p:tags r:id="rId11"/>
            </p:custDataLst>
          </p:nvPr>
        </p:nvSpPr>
        <p:spPr>
          <a:xfrm>
            <a:off x="4602328" y="2038583"/>
            <a:ext cx="663393" cy="663393"/>
          </a:xfrm>
          <a:prstGeom prst="ellipse">
            <a:avLst/>
          </a:prstGeom>
          <a:solidFill>
            <a:schemeClr val="accent2">
              <a:alpha val="15000"/>
            </a:schemeClr>
          </a:solidFill>
          <a:ln w="381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5" name="椭圆 74"/>
          <p:cNvSpPr/>
          <p:nvPr>
            <p:custDataLst>
              <p:tags r:id="rId12"/>
            </p:custDataLst>
          </p:nvPr>
        </p:nvSpPr>
        <p:spPr>
          <a:xfrm>
            <a:off x="4624900" y="2038033"/>
            <a:ext cx="618249" cy="618249"/>
          </a:xfrm>
          <a:prstGeom prst="ellipse">
            <a:avLst/>
          </a:prstGeom>
          <a:solidFill>
            <a:srgbClr val="7030A0"/>
          </a:solidFill>
          <a:ln w="381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" name="矩形 1"/>
          <p:cNvSpPr/>
          <p:nvPr>
            <p:custDataLst>
              <p:tags r:id="rId13"/>
            </p:custDataLst>
          </p:nvPr>
        </p:nvSpPr>
        <p:spPr>
          <a:xfrm>
            <a:off x="3962608" y="3408862"/>
            <a:ext cx="1942834" cy="2024863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l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sym typeface="+mn-ea"/>
              </a:rPr>
              <a:t>拿电池时，切勿直接用导线连接正负极，以免短路导致发烫。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10" name="矩形 9"/>
          <p:cNvSpPr/>
          <p:nvPr>
            <p:custDataLst>
              <p:tags r:id="rId14"/>
            </p:custDataLst>
          </p:nvPr>
        </p:nvSpPr>
        <p:spPr>
          <a:xfrm>
            <a:off x="3958754" y="2894663"/>
            <a:ext cx="1949991" cy="38372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电池操作安全</a:t>
            </a:r>
            <a:endParaRPr lang="zh-CN" altLang="en-US" sz="2000" b="1" kern="0">
              <a:solidFill>
                <a:srgbClr val="7030A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cxnSp>
        <p:nvCxnSpPr>
          <p:cNvPr id="51" name="直接连接符 50"/>
          <p:cNvCxnSpPr/>
          <p:nvPr>
            <p:custDataLst>
              <p:tags r:id="rId15"/>
            </p:custDataLst>
          </p:nvPr>
        </p:nvCxnSpPr>
        <p:spPr>
          <a:xfrm>
            <a:off x="7128728" y="5701835"/>
            <a:ext cx="330871" cy="0"/>
          </a:xfrm>
          <a:prstGeom prst="line">
            <a:avLst/>
          </a:prstGeom>
          <a:ln w="44450" cap="rnd">
            <a:solidFill>
              <a:srgbClr val="2937B3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2" name="圆角矩形 61"/>
          <p:cNvSpPr/>
          <p:nvPr>
            <p:custDataLst>
              <p:tags r:id="rId16"/>
            </p:custDataLst>
          </p:nvPr>
        </p:nvSpPr>
        <p:spPr>
          <a:xfrm>
            <a:off x="6173552" y="2394778"/>
            <a:ext cx="2240672" cy="3479924"/>
          </a:xfrm>
          <a:prstGeom prst="roundRect">
            <a:avLst>
              <a:gd name="adj" fmla="val 2258"/>
            </a:avLst>
          </a:prstGeom>
          <a:noFill/>
          <a:ln w="25400">
            <a:solidFill>
              <a:srgbClr val="2937B3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0" name="椭圆 79"/>
          <p:cNvSpPr/>
          <p:nvPr>
            <p:custDataLst>
              <p:tags r:id="rId17"/>
            </p:custDataLst>
          </p:nvPr>
        </p:nvSpPr>
        <p:spPr>
          <a:xfrm>
            <a:off x="6962467" y="2038583"/>
            <a:ext cx="663393" cy="663393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381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1" name="椭圆 80"/>
          <p:cNvSpPr/>
          <p:nvPr>
            <p:custDataLst>
              <p:tags r:id="rId18"/>
            </p:custDataLst>
          </p:nvPr>
        </p:nvSpPr>
        <p:spPr>
          <a:xfrm>
            <a:off x="6985038" y="2038033"/>
            <a:ext cx="618249" cy="618249"/>
          </a:xfrm>
          <a:prstGeom prst="ellipse">
            <a:avLst/>
          </a:prstGeom>
          <a:solidFill>
            <a:srgbClr val="2937B3"/>
          </a:solidFill>
          <a:ln w="381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1" name="矩形 10"/>
          <p:cNvSpPr/>
          <p:nvPr>
            <p:custDataLst>
              <p:tags r:id="rId19"/>
            </p:custDataLst>
          </p:nvPr>
        </p:nvSpPr>
        <p:spPr>
          <a:xfrm>
            <a:off x="6322746" y="3408862"/>
            <a:ext cx="1942834" cy="2024863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sym typeface="+mn-ea"/>
              </a:rPr>
              <a:t>若元件不慎落地，首要通知教师，切勿匆忙拾取，以防误踩损坏。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12" name="矩形 11"/>
          <p:cNvSpPr/>
          <p:nvPr>
            <p:custDataLst>
              <p:tags r:id="rId20"/>
            </p:custDataLst>
          </p:nvPr>
        </p:nvSpPr>
        <p:spPr>
          <a:xfrm>
            <a:off x="6318893" y="2894663"/>
            <a:ext cx="1949991" cy="38372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rgbClr val="2937B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应急处理</a:t>
            </a:r>
            <a:endParaRPr lang="zh-CN" altLang="en-US" sz="2000" b="1" kern="0">
              <a:solidFill>
                <a:srgbClr val="2937B3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cxnSp>
        <p:nvCxnSpPr>
          <p:cNvPr id="55" name="直接连接符 54"/>
          <p:cNvCxnSpPr/>
          <p:nvPr>
            <p:custDataLst>
              <p:tags r:id="rId21"/>
            </p:custDataLst>
          </p:nvPr>
        </p:nvCxnSpPr>
        <p:spPr>
          <a:xfrm>
            <a:off x="9488866" y="5701835"/>
            <a:ext cx="330871" cy="0"/>
          </a:xfrm>
          <a:prstGeom prst="line">
            <a:avLst/>
          </a:prstGeom>
          <a:ln w="44450" cap="rnd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3" name="圆角矩形 62"/>
          <p:cNvSpPr/>
          <p:nvPr>
            <p:custDataLst>
              <p:tags r:id="rId22"/>
            </p:custDataLst>
          </p:nvPr>
        </p:nvSpPr>
        <p:spPr>
          <a:xfrm>
            <a:off x="8533690" y="2394778"/>
            <a:ext cx="2240672" cy="3479924"/>
          </a:xfrm>
          <a:prstGeom prst="roundRect">
            <a:avLst>
              <a:gd name="adj" fmla="val 2258"/>
            </a:avLst>
          </a:prstGeom>
          <a:noFill/>
          <a:ln w="25400">
            <a:solidFill>
              <a:srgbClr val="7030A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6" name="椭圆 85"/>
          <p:cNvSpPr/>
          <p:nvPr>
            <p:custDataLst>
              <p:tags r:id="rId23"/>
            </p:custDataLst>
          </p:nvPr>
        </p:nvSpPr>
        <p:spPr>
          <a:xfrm>
            <a:off x="9322605" y="2038583"/>
            <a:ext cx="663393" cy="663393"/>
          </a:xfrm>
          <a:prstGeom prst="ellipse">
            <a:avLst/>
          </a:prstGeom>
          <a:solidFill>
            <a:schemeClr val="accent2">
              <a:alpha val="15000"/>
            </a:schemeClr>
          </a:solidFill>
          <a:ln w="381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7" name="椭圆 86"/>
          <p:cNvSpPr/>
          <p:nvPr>
            <p:custDataLst>
              <p:tags r:id="rId24"/>
            </p:custDataLst>
          </p:nvPr>
        </p:nvSpPr>
        <p:spPr>
          <a:xfrm>
            <a:off x="9345177" y="2038033"/>
            <a:ext cx="618249" cy="618249"/>
          </a:xfrm>
          <a:prstGeom prst="ellipse">
            <a:avLst/>
          </a:prstGeom>
          <a:solidFill>
            <a:srgbClr val="7030A0"/>
          </a:solidFill>
          <a:ln w="381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solidFill>
                <a:schemeClr val="lt1"/>
              </a:solidFill>
            </a:endParaRPr>
          </a:p>
        </p:txBody>
      </p:sp>
      <p:sp>
        <p:nvSpPr>
          <p:cNvPr id="13" name="矩形 12"/>
          <p:cNvSpPr/>
          <p:nvPr>
            <p:custDataLst>
              <p:tags r:id="rId25"/>
            </p:custDataLst>
          </p:nvPr>
        </p:nvSpPr>
        <p:spPr>
          <a:xfrm>
            <a:off x="8682885" y="3408862"/>
            <a:ext cx="1942834" cy="2024863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保持冷静，遵循正确步骤，优先保障人身安全，随后考虑物品损失，妥善利用现场资源进行即时应对。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6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4" name="矩形 3"/>
          <p:cNvSpPr/>
          <p:nvPr>
            <p:custDataLst>
              <p:tags r:id="rId26"/>
            </p:custDataLst>
          </p:nvPr>
        </p:nvSpPr>
        <p:spPr>
          <a:xfrm>
            <a:off x="8679031" y="2894663"/>
            <a:ext cx="1949991" cy="38372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>
                <a:solidFill>
                  <a:srgbClr val="7030A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安全须知</a:t>
            </a:r>
            <a:endParaRPr lang="zh-CN" altLang="en-US" sz="2000" b="1" kern="0">
              <a:solidFill>
                <a:srgbClr val="7030A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pic>
        <p:nvPicPr>
          <p:cNvPr id="31" name="图形 30" descr="333438303937363b333438313038303bd7e9d6afbcdcb9b9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2448089" y="2222461"/>
            <a:ext cx="249942" cy="249942"/>
          </a:xfrm>
          <a:prstGeom prst="rect">
            <a:avLst/>
          </a:prstGeom>
        </p:spPr>
      </p:pic>
      <p:pic>
        <p:nvPicPr>
          <p:cNvPr id="32" name="图形 31" descr="333438303937363b333438313039323bcfeec4bfbcc6bbae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4793364" y="2206496"/>
            <a:ext cx="280772" cy="280772"/>
          </a:xfrm>
          <a:prstGeom prst="rect">
            <a:avLst/>
          </a:prstGeom>
        </p:spPr>
      </p:pic>
      <p:pic>
        <p:nvPicPr>
          <p:cNvPr id="33" name="图形 32" descr="333438303937363b333438313037333bcad0b3a1bebad5f9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7153502" y="2206496"/>
            <a:ext cx="280772" cy="280772"/>
          </a:xfrm>
          <a:prstGeom prst="rect">
            <a:avLst/>
          </a:prstGeom>
        </p:spPr>
      </p:pic>
      <p:pic>
        <p:nvPicPr>
          <p:cNvPr id="34" name="图形 33" descr="333438303937363b333438313038383bcfeec4bfd0a7c2ca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9513640" y="2206496"/>
            <a:ext cx="280772" cy="280772"/>
          </a:xfrm>
          <a:prstGeom prst="rect">
            <a:avLst/>
          </a:prstGeom>
        </p:spPr>
      </p:pic>
    </p:spTree>
    <p:custDataLst>
      <p:tags r:id="rId39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 userDrawn="1"/>
        </p:nvSpPr>
        <p:spPr>
          <a:xfrm>
            <a:off x="5414645" y="2785745"/>
            <a:ext cx="5388610" cy="1364615"/>
          </a:xfrm>
          <a:prstGeom prst="rect">
            <a:avLst/>
          </a:prstGeom>
          <a:gradFill flip="none" rotWithShape="1">
            <a:gsLst>
              <a:gs pos="50000">
                <a:schemeClr val="accent2">
                  <a:alpha val="40000"/>
                </a:schemeClr>
              </a:gs>
              <a:gs pos="0">
                <a:schemeClr val="accent2">
                  <a:alpha val="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1"/>
            <a:tileRect/>
          </a:gradFill>
          <a:ln>
            <a:gradFill flip="none" rotWithShape="1">
              <a:gsLst>
                <a:gs pos="0">
                  <a:schemeClr val="accent2"/>
                </a:gs>
                <a:gs pos="85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0" name="图片 79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8108315" y="2613660"/>
            <a:ext cx="2587625" cy="341630"/>
          </a:xfrm>
          <a:prstGeom prst="rect">
            <a:avLst/>
          </a:prstGeom>
        </p:spPr>
      </p:pic>
      <p:pic>
        <p:nvPicPr>
          <p:cNvPr id="81" name="图片 80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5606415" y="3973830"/>
            <a:ext cx="2587625" cy="34163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6012815" y="3077845"/>
            <a:ext cx="4478020" cy="691515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编程</a:t>
            </a:r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设计</a:t>
            </a:r>
            <a:endParaRPr lang="zh-CN" altLang="en-US" sz="6000" b="1" dirty="0">
              <a:solidFill>
                <a:schemeClr val="bg1"/>
              </a:solidFill>
              <a:effectLst/>
              <a:latin typeface="MiSans" panose="00000500000000000000" charset="-122"/>
              <a:ea typeface="MiSans" panose="00000500000000000000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编程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设计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24610" y="1565275"/>
            <a:ext cx="50768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程序设计</a:t>
            </a:r>
            <a:r>
              <a:rPr lang="en-US" altLang="zh-CN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-</a:t>
            </a:r>
            <a:r>
              <a:rPr lang="zh-CN" altLang="en-US" sz="2400" b="1">
                <a:solidFill>
                  <a:srgbClr val="7030A0"/>
                </a:solidFill>
                <a:latin typeface="MiSans" panose="00000500000000000000" charset="-122"/>
                <a:ea typeface="MiSans" panose="00000500000000000000" charset="-122"/>
              </a:rPr>
              <a:t>【直行检测</a:t>
            </a:r>
            <a:r>
              <a:rPr lang="zh-CN" altLang="en-US" sz="2400" b="1">
                <a:solidFill>
                  <a:srgbClr val="7030A0"/>
                </a:solidFill>
                <a:latin typeface="MiSans" panose="00000500000000000000" charset="-122"/>
                <a:ea typeface="MiSans" panose="00000500000000000000" charset="-122"/>
              </a:rPr>
              <a:t>右路口右转】</a:t>
            </a:r>
            <a:endParaRPr lang="zh-CN" altLang="en-US" sz="2400" b="1">
              <a:solidFill>
                <a:srgbClr val="7030A0"/>
              </a:solidFill>
              <a:latin typeface="MiSans" panose="00000500000000000000" charset="-122"/>
              <a:ea typeface="MiSans" panose="00000500000000000000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pic>
        <p:nvPicPr>
          <p:cNvPr id="2" name="图片 1" descr="开发环境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2645" y="414020"/>
            <a:ext cx="467995" cy="46799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1070" y="3188970"/>
            <a:ext cx="5197475" cy="19977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6015" y="2110105"/>
            <a:ext cx="4898390" cy="3831590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编程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设计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24610" y="1565275"/>
            <a:ext cx="50768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程序设计</a:t>
            </a:r>
            <a:r>
              <a:rPr lang="en-US" altLang="zh-CN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-</a:t>
            </a:r>
            <a:r>
              <a:rPr lang="zh-CN" altLang="en-US" sz="2400" b="1">
                <a:solidFill>
                  <a:srgbClr val="7030A0"/>
                </a:solidFill>
                <a:latin typeface="MiSans" panose="00000500000000000000" charset="-122"/>
                <a:ea typeface="MiSans" panose="00000500000000000000" charset="-122"/>
              </a:rPr>
              <a:t>【直行检测</a:t>
            </a:r>
            <a:r>
              <a:rPr lang="en-US" altLang="zh-CN" sz="2400" b="1">
                <a:solidFill>
                  <a:srgbClr val="7030A0"/>
                </a:solidFill>
                <a:latin typeface="MiSans" panose="00000500000000000000" charset="-122"/>
                <a:ea typeface="MiSans" panose="00000500000000000000" charset="-122"/>
              </a:rPr>
              <a:t>T</a:t>
            </a:r>
            <a:r>
              <a:rPr lang="zh-CN" altLang="en-US" sz="2400" b="1">
                <a:solidFill>
                  <a:srgbClr val="7030A0"/>
                </a:solidFill>
                <a:latin typeface="MiSans" panose="00000500000000000000" charset="-122"/>
                <a:ea typeface="MiSans" panose="00000500000000000000" charset="-122"/>
              </a:rPr>
              <a:t>型路口</a:t>
            </a:r>
            <a:r>
              <a:rPr lang="zh-CN" altLang="en-US" sz="2400" b="1">
                <a:solidFill>
                  <a:srgbClr val="7030A0"/>
                </a:solidFill>
                <a:latin typeface="MiSans" panose="00000500000000000000" charset="-122"/>
                <a:ea typeface="MiSans" panose="00000500000000000000" charset="-122"/>
              </a:rPr>
              <a:t>左转】</a:t>
            </a:r>
            <a:endParaRPr lang="zh-CN" altLang="en-US" sz="2400" b="1">
              <a:solidFill>
                <a:srgbClr val="7030A0"/>
              </a:solidFill>
              <a:latin typeface="MiSans" panose="00000500000000000000" charset="-122"/>
              <a:ea typeface="MiSans" panose="00000500000000000000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pic>
        <p:nvPicPr>
          <p:cNvPr id="2" name="图片 1" descr="开发环境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2645" y="414020"/>
            <a:ext cx="467995" cy="46799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1085" y="2571115"/>
            <a:ext cx="4464685" cy="171577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00480" y="5107305"/>
            <a:ext cx="3848100" cy="609600"/>
          </a:xfrm>
          <a:prstGeom prst="rect">
            <a:avLst/>
          </a:prstGeom>
        </p:spPr>
      </p:pic>
      <p:sp>
        <p:nvSpPr>
          <p:cNvPr id="9" name="圆角矩形 8"/>
          <p:cNvSpPr/>
          <p:nvPr/>
        </p:nvSpPr>
        <p:spPr>
          <a:xfrm>
            <a:off x="1300480" y="4747895"/>
            <a:ext cx="9950450" cy="131826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 descr="注意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76520" y="5107305"/>
            <a:ext cx="457200" cy="45720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5736590" y="4987290"/>
            <a:ext cx="523049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</a:rPr>
              <a:t>此模块判断</a:t>
            </a:r>
            <a:r>
              <a:rPr lang="en-US" altLang="zh-CN">
                <a:solidFill>
                  <a:srgbClr val="FF0000"/>
                </a:solidFill>
              </a:rPr>
              <a:t>T</a:t>
            </a:r>
            <a:r>
              <a:rPr lang="zh-CN" altLang="en-US">
                <a:solidFill>
                  <a:srgbClr val="FF0000"/>
                </a:solidFill>
              </a:rPr>
              <a:t>型路口、十字路口默认值不灵敏，还需要重新调试参数。因此我们可以通过光电传感器进行判断</a:t>
            </a:r>
            <a:r>
              <a:rPr lang="en-US" altLang="zh-CN">
                <a:solidFill>
                  <a:srgbClr val="FF0000"/>
                </a:solidFill>
              </a:rPr>
              <a:t>T</a:t>
            </a:r>
            <a:r>
              <a:rPr lang="zh-CN" altLang="en-US">
                <a:solidFill>
                  <a:srgbClr val="FF0000"/>
                </a:solidFill>
              </a:rPr>
              <a:t>型、十字</a:t>
            </a:r>
            <a:r>
              <a:rPr lang="zh-CN" altLang="en-US">
                <a:solidFill>
                  <a:srgbClr val="FF0000"/>
                </a:solidFill>
              </a:rPr>
              <a:t>型路口！</a:t>
            </a:r>
            <a:endParaRPr lang="zh-CN" altLang="en-US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36590" y="2350135"/>
            <a:ext cx="5276850" cy="230378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213215" y="1630680"/>
            <a:ext cx="1111250" cy="119761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编程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设计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24610" y="1565275"/>
            <a:ext cx="68122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程序设计</a:t>
            </a:r>
            <a:r>
              <a:rPr lang="en-US" altLang="zh-CN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-</a:t>
            </a:r>
            <a:r>
              <a:rPr lang="zh-CN" altLang="en-US" sz="2400" b="1">
                <a:solidFill>
                  <a:srgbClr val="7030A0"/>
                </a:solidFill>
                <a:latin typeface="MiSans" panose="00000500000000000000" charset="-122"/>
                <a:ea typeface="MiSans" panose="00000500000000000000" charset="-122"/>
                <a:sym typeface="+mn-ea"/>
              </a:rPr>
              <a:t>【直行检测左路口</a:t>
            </a:r>
            <a:r>
              <a:rPr lang="zh-CN" altLang="en-US" sz="2400" b="1">
                <a:solidFill>
                  <a:srgbClr val="7030A0"/>
                </a:solidFill>
                <a:latin typeface="MiSans" panose="00000500000000000000" charset="-122"/>
                <a:ea typeface="MiSans" panose="00000500000000000000" charset="-122"/>
                <a:sym typeface="+mn-ea"/>
              </a:rPr>
              <a:t>左转】</a:t>
            </a:r>
            <a:endParaRPr lang="en-US" altLang="zh-CN" sz="2400" b="1">
              <a:solidFill>
                <a:srgbClr val="2C0054"/>
              </a:solidFill>
              <a:latin typeface="MiSans" panose="00000500000000000000" charset="-122"/>
              <a:ea typeface="MiSans" panose="00000500000000000000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pic>
        <p:nvPicPr>
          <p:cNvPr id="2" name="图片 1" descr="开发环境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2645" y="414020"/>
            <a:ext cx="467995" cy="46799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1085" y="3069590"/>
            <a:ext cx="4464685" cy="171577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2148205"/>
            <a:ext cx="4744720" cy="3558540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编程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设计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24610" y="1565275"/>
            <a:ext cx="68122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完整程序设计</a:t>
            </a:r>
            <a:r>
              <a:rPr lang="en-US" altLang="zh-CN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-</a:t>
            </a:r>
            <a:r>
              <a:rPr lang="zh-CN" altLang="en-US" sz="2400" b="1">
                <a:solidFill>
                  <a:srgbClr val="7030A0"/>
                </a:solidFill>
                <a:latin typeface="MiSans" panose="00000500000000000000" charset="-122"/>
                <a:ea typeface="MiSans" panose="00000500000000000000" charset="-122"/>
                <a:sym typeface="+mn-ea"/>
              </a:rPr>
              <a:t>前半</a:t>
            </a:r>
            <a:r>
              <a:rPr lang="zh-CN" altLang="en-US" sz="2400" b="1">
                <a:solidFill>
                  <a:srgbClr val="7030A0"/>
                </a:solidFill>
                <a:latin typeface="MiSans" panose="00000500000000000000" charset="-122"/>
                <a:ea typeface="MiSans" panose="00000500000000000000" charset="-122"/>
                <a:sym typeface="+mn-ea"/>
              </a:rPr>
              <a:t>路程</a:t>
            </a:r>
            <a:endParaRPr lang="zh-CN" altLang="en-US" sz="2400" b="1">
              <a:solidFill>
                <a:srgbClr val="7030A0"/>
              </a:solidFill>
              <a:latin typeface="MiSans" panose="00000500000000000000" charset="-122"/>
              <a:ea typeface="MiSans" panose="00000500000000000000" charset="-122"/>
              <a:sym typeface="+mn-ea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pic>
        <p:nvPicPr>
          <p:cNvPr id="2" name="图片 1" descr="开发环境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2645" y="414020"/>
            <a:ext cx="467995" cy="46799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1085" y="3069590"/>
            <a:ext cx="4464685" cy="171577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25770" y="2193290"/>
            <a:ext cx="5946775" cy="356616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>
            <a:off x="970915" y="3784600"/>
            <a:ext cx="210820" cy="217805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730208 0.00407407 L 0.0741667 0.117778 L 0.143802 0.117778 L 0.143802 0.117778 " pathEditMode="relative" ptsTypes="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 userDrawn="1"/>
        </p:nvSpPr>
        <p:spPr>
          <a:xfrm>
            <a:off x="5414645" y="2785745"/>
            <a:ext cx="5388610" cy="1364615"/>
          </a:xfrm>
          <a:prstGeom prst="rect">
            <a:avLst/>
          </a:prstGeom>
          <a:gradFill flip="none" rotWithShape="1">
            <a:gsLst>
              <a:gs pos="50000">
                <a:schemeClr val="accent2">
                  <a:alpha val="40000"/>
                </a:schemeClr>
              </a:gs>
              <a:gs pos="0">
                <a:schemeClr val="accent2">
                  <a:alpha val="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1"/>
            <a:tileRect/>
          </a:gradFill>
          <a:ln>
            <a:gradFill flip="none" rotWithShape="1">
              <a:gsLst>
                <a:gs pos="0">
                  <a:schemeClr val="accent2"/>
                </a:gs>
                <a:gs pos="85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0" name="图片 79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8108315" y="2613660"/>
            <a:ext cx="2587625" cy="341630"/>
          </a:xfrm>
          <a:prstGeom prst="rect">
            <a:avLst/>
          </a:prstGeom>
        </p:spPr>
      </p:pic>
      <p:pic>
        <p:nvPicPr>
          <p:cNvPr id="81" name="图片 80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5606415" y="3973830"/>
            <a:ext cx="2587625" cy="34163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6012815" y="3077845"/>
            <a:ext cx="4478020" cy="691515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总结</a:t>
            </a:r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分享</a:t>
            </a:r>
            <a:endParaRPr lang="zh-CN" altLang="en-US" sz="6000" b="1" dirty="0">
              <a:solidFill>
                <a:schemeClr val="bg1"/>
              </a:solidFill>
              <a:effectLst/>
              <a:latin typeface="MiSans" panose="00000500000000000000" charset="-122"/>
              <a:ea typeface="MiSans" panose="00000500000000000000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1390749" y="1565275"/>
            <a:ext cx="31248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多元</a:t>
            </a:r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评价</a:t>
            </a:r>
            <a:endParaRPr lang="zh-CN" altLang="en-US" sz="2400" b="1">
              <a:solidFill>
                <a:srgbClr val="2C0054"/>
              </a:solidFill>
              <a:latin typeface="MiSans" panose="00000500000000000000" charset="-122"/>
              <a:ea typeface="MiSans" panose="00000500000000000000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324709" y="36065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总结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分享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24" name="Google Shape;953;p75"/>
          <p:cNvSpPr/>
          <p:nvPr/>
        </p:nvSpPr>
        <p:spPr>
          <a:xfrm>
            <a:off x="785495" y="413385"/>
            <a:ext cx="407035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431" y="648"/>
                </a:moveTo>
                <a:lnTo>
                  <a:pt x="431" y="563"/>
                </a:lnTo>
                <a:cubicBezTo>
                  <a:pt x="431" y="549"/>
                  <a:pt x="419" y="536"/>
                  <a:pt x="404" y="536"/>
                </a:cubicBezTo>
                <a:lnTo>
                  <a:pt x="297" y="536"/>
                </a:lnTo>
                <a:cubicBezTo>
                  <a:pt x="282" y="536"/>
                  <a:pt x="270" y="548"/>
                  <a:pt x="270" y="563"/>
                </a:cubicBezTo>
                <a:lnTo>
                  <a:pt x="270" y="648"/>
                </a:lnTo>
                <a:lnTo>
                  <a:pt x="431" y="648"/>
                </a:lnTo>
                <a:moveTo>
                  <a:pt x="377" y="357"/>
                </a:moveTo>
                <a:lnTo>
                  <a:pt x="377" y="188"/>
                </a:lnTo>
                <a:cubicBezTo>
                  <a:pt x="377" y="178"/>
                  <a:pt x="379" y="169"/>
                  <a:pt x="382" y="161"/>
                </a:cubicBezTo>
                <a:lnTo>
                  <a:pt x="270" y="161"/>
                </a:lnTo>
                <a:lnTo>
                  <a:pt x="270" y="188"/>
                </a:lnTo>
                <a:cubicBezTo>
                  <a:pt x="270" y="262"/>
                  <a:pt x="314" y="327"/>
                  <a:pt x="377" y="357"/>
                </a:cubicBezTo>
                <a:moveTo>
                  <a:pt x="270" y="107"/>
                </a:moveTo>
                <a:lnTo>
                  <a:pt x="646" y="107"/>
                </a:lnTo>
                <a:cubicBezTo>
                  <a:pt x="675" y="107"/>
                  <a:pt x="699" y="83"/>
                  <a:pt x="699" y="54"/>
                </a:cubicBezTo>
                <a:lnTo>
                  <a:pt x="699" y="27"/>
                </a:lnTo>
                <a:cubicBezTo>
                  <a:pt x="699" y="12"/>
                  <a:pt x="687" y="0"/>
                  <a:pt x="672" y="0"/>
                </a:cubicBezTo>
                <a:lnTo>
                  <a:pt x="243" y="0"/>
                </a:lnTo>
                <a:cubicBezTo>
                  <a:pt x="229" y="0"/>
                  <a:pt x="217" y="12"/>
                  <a:pt x="217" y="27"/>
                </a:cubicBezTo>
                <a:lnTo>
                  <a:pt x="217" y="54"/>
                </a:lnTo>
                <a:cubicBezTo>
                  <a:pt x="217" y="83"/>
                  <a:pt x="241" y="107"/>
                  <a:pt x="270" y="107"/>
                </a:cubicBezTo>
                <a:moveTo>
                  <a:pt x="753" y="161"/>
                </a:moveTo>
                <a:lnTo>
                  <a:pt x="753" y="327"/>
                </a:lnTo>
                <a:cubicBezTo>
                  <a:pt x="742" y="331"/>
                  <a:pt x="731" y="337"/>
                  <a:pt x="723" y="346"/>
                </a:cubicBezTo>
                <a:cubicBezTo>
                  <a:pt x="691" y="377"/>
                  <a:pt x="692" y="428"/>
                  <a:pt x="723" y="459"/>
                </a:cubicBezTo>
                <a:cubicBezTo>
                  <a:pt x="736" y="472"/>
                  <a:pt x="756" y="469"/>
                  <a:pt x="766" y="453"/>
                </a:cubicBezTo>
                <a:cubicBezTo>
                  <a:pt x="771" y="442"/>
                  <a:pt x="769" y="430"/>
                  <a:pt x="761" y="421"/>
                </a:cubicBezTo>
                <a:cubicBezTo>
                  <a:pt x="748" y="409"/>
                  <a:pt x="751" y="388"/>
                  <a:pt x="767" y="379"/>
                </a:cubicBezTo>
                <a:cubicBezTo>
                  <a:pt x="775" y="374"/>
                  <a:pt x="784" y="374"/>
                  <a:pt x="792" y="379"/>
                </a:cubicBezTo>
                <a:cubicBezTo>
                  <a:pt x="809" y="388"/>
                  <a:pt x="811" y="409"/>
                  <a:pt x="799" y="421"/>
                </a:cubicBezTo>
                <a:cubicBezTo>
                  <a:pt x="791" y="430"/>
                  <a:pt x="788" y="442"/>
                  <a:pt x="794" y="453"/>
                </a:cubicBezTo>
                <a:cubicBezTo>
                  <a:pt x="803" y="469"/>
                  <a:pt x="824" y="472"/>
                  <a:pt x="836" y="459"/>
                </a:cubicBezTo>
                <a:cubicBezTo>
                  <a:pt x="868" y="428"/>
                  <a:pt x="868" y="378"/>
                  <a:pt x="836" y="346"/>
                </a:cubicBezTo>
                <a:cubicBezTo>
                  <a:pt x="828" y="338"/>
                  <a:pt x="817" y="331"/>
                  <a:pt x="806" y="327"/>
                </a:cubicBezTo>
                <a:lnTo>
                  <a:pt x="806" y="134"/>
                </a:lnTo>
                <a:cubicBezTo>
                  <a:pt x="806" y="119"/>
                  <a:pt x="794" y="107"/>
                  <a:pt x="780" y="107"/>
                </a:cubicBezTo>
                <a:lnTo>
                  <a:pt x="738" y="107"/>
                </a:lnTo>
                <a:cubicBezTo>
                  <a:pt x="729" y="124"/>
                  <a:pt x="715" y="137"/>
                  <a:pt x="699" y="146"/>
                </a:cubicBezTo>
                <a:lnTo>
                  <a:pt x="699" y="161"/>
                </a:lnTo>
                <a:lnTo>
                  <a:pt x="753" y="161"/>
                </a:lnTo>
                <a:moveTo>
                  <a:pt x="835" y="536"/>
                </a:moveTo>
                <a:lnTo>
                  <a:pt x="726" y="536"/>
                </a:lnTo>
                <a:cubicBezTo>
                  <a:pt x="711" y="536"/>
                  <a:pt x="699" y="548"/>
                  <a:pt x="699" y="563"/>
                </a:cubicBezTo>
                <a:lnTo>
                  <a:pt x="699" y="648"/>
                </a:lnTo>
                <a:lnTo>
                  <a:pt x="807" y="648"/>
                </a:lnTo>
                <a:cubicBezTo>
                  <a:pt x="826" y="648"/>
                  <a:pt x="845" y="652"/>
                  <a:pt x="862" y="658"/>
                </a:cubicBezTo>
                <a:lnTo>
                  <a:pt x="862" y="563"/>
                </a:lnTo>
                <a:cubicBezTo>
                  <a:pt x="862" y="549"/>
                  <a:pt x="850" y="536"/>
                  <a:pt x="835" y="536"/>
                </a:cubicBezTo>
                <a:moveTo>
                  <a:pt x="457" y="215"/>
                </a:moveTo>
                <a:cubicBezTo>
                  <a:pt x="472" y="215"/>
                  <a:pt x="484" y="203"/>
                  <a:pt x="484" y="188"/>
                </a:cubicBezTo>
                <a:cubicBezTo>
                  <a:pt x="484" y="173"/>
                  <a:pt x="472" y="161"/>
                  <a:pt x="457" y="161"/>
                </a:cubicBezTo>
                <a:cubicBezTo>
                  <a:pt x="443" y="161"/>
                  <a:pt x="431" y="173"/>
                  <a:pt x="431" y="188"/>
                </a:cubicBezTo>
                <a:cubicBezTo>
                  <a:pt x="431" y="203"/>
                  <a:pt x="443" y="215"/>
                  <a:pt x="457" y="215"/>
                </a:cubicBezTo>
                <a:moveTo>
                  <a:pt x="122" y="453"/>
                </a:moveTo>
                <a:cubicBezTo>
                  <a:pt x="128" y="442"/>
                  <a:pt x="125" y="430"/>
                  <a:pt x="117" y="421"/>
                </a:cubicBezTo>
                <a:cubicBezTo>
                  <a:pt x="105" y="409"/>
                  <a:pt x="107" y="388"/>
                  <a:pt x="124" y="378"/>
                </a:cubicBezTo>
                <a:cubicBezTo>
                  <a:pt x="131" y="374"/>
                  <a:pt x="141" y="374"/>
                  <a:pt x="149" y="378"/>
                </a:cubicBezTo>
                <a:cubicBezTo>
                  <a:pt x="165" y="388"/>
                  <a:pt x="167" y="409"/>
                  <a:pt x="155" y="421"/>
                </a:cubicBezTo>
                <a:cubicBezTo>
                  <a:pt x="147" y="429"/>
                  <a:pt x="145" y="442"/>
                  <a:pt x="150" y="453"/>
                </a:cubicBezTo>
                <a:cubicBezTo>
                  <a:pt x="159" y="469"/>
                  <a:pt x="181" y="472"/>
                  <a:pt x="193" y="459"/>
                </a:cubicBezTo>
                <a:cubicBezTo>
                  <a:pt x="224" y="428"/>
                  <a:pt x="225" y="377"/>
                  <a:pt x="193" y="345"/>
                </a:cubicBezTo>
                <a:cubicBezTo>
                  <a:pt x="185" y="337"/>
                  <a:pt x="174" y="331"/>
                  <a:pt x="163" y="327"/>
                </a:cubicBezTo>
                <a:lnTo>
                  <a:pt x="163" y="161"/>
                </a:lnTo>
                <a:lnTo>
                  <a:pt x="217" y="161"/>
                </a:lnTo>
                <a:lnTo>
                  <a:pt x="217" y="146"/>
                </a:lnTo>
                <a:cubicBezTo>
                  <a:pt x="201" y="137"/>
                  <a:pt x="187" y="124"/>
                  <a:pt x="178" y="107"/>
                </a:cubicBezTo>
                <a:lnTo>
                  <a:pt x="136" y="107"/>
                </a:lnTo>
                <a:cubicBezTo>
                  <a:pt x="121" y="107"/>
                  <a:pt x="109" y="119"/>
                  <a:pt x="109" y="134"/>
                </a:cubicBezTo>
                <a:lnTo>
                  <a:pt x="109" y="327"/>
                </a:lnTo>
                <a:cubicBezTo>
                  <a:pt x="99" y="331"/>
                  <a:pt x="88" y="337"/>
                  <a:pt x="79" y="346"/>
                </a:cubicBezTo>
                <a:cubicBezTo>
                  <a:pt x="48" y="377"/>
                  <a:pt x="48" y="428"/>
                  <a:pt x="79" y="459"/>
                </a:cubicBezTo>
                <a:cubicBezTo>
                  <a:pt x="92" y="472"/>
                  <a:pt x="113" y="469"/>
                  <a:pt x="122" y="453"/>
                </a:cubicBezTo>
                <a:moveTo>
                  <a:pt x="485" y="373"/>
                </a:moveTo>
                <a:lnTo>
                  <a:pt x="485" y="263"/>
                </a:lnTo>
                <a:cubicBezTo>
                  <a:pt x="476" y="266"/>
                  <a:pt x="467" y="268"/>
                  <a:pt x="458" y="268"/>
                </a:cubicBezTo>
                <a:cubicBezTo>
                  <a:pt x="448" y="268"/>
                  <a:pt x="439" y="266"/>
                  <a:pt x="431" y="263"/>
                </a:cubicBezTo>
                <a:lnTo>
                  <a:pt x="431" y="373"/>
                </a:lnTo>
                <a:cubicBezTo>
                  <a:pt x="440" y="374"/>
                  <a:pt x="449" y="376"/>
                  <a:pt x="458" y="376"/>
                </a:cubicBezTo>
                <a:cubicBezTo>
                  <a:pt x="467" y="376"/>
                  <a:pt x="476" y="374"/>
                  <a:pt x="485" y="373"/>
                </a:cubicBezTo>
                <a:moveTo>
                  <a:pt x="806" y="702"/>
                </a:moveTo>
                <a:lnTo>
                  <a:pt x="109" y="702"/>
                </a:lnTo>
                <a:cubicBezTo>
                  <a:pt x="50" y="702"/>
                  <a:pt x="0" y="750"/>
                  <a:pt x="0" y="809"/>
                </a:cubicBezTo>
                <a:cubicBezTo>
                  <a:pt x="0" y="868"/>
                  <a:pt x="50" y="916"/>
                  <a:pt x="109" y="916"/>
                </a:cubicBezTo>
                <a:lnTo>
                  <a:pt x="806" y="916"/>
                </a:lnTo>
                <a:cubicBezTo>
                  <a:pt x="865" y="916"/>
                  <a:pt x="915" y="868"/>
                  <a:pt x="915" y="809"/>
                </a:cubicBezTo>
                <a:cubicBezTo>
                  <a:pt x="915" y="750"/>
                  <a:pt x="865" y="702"/>
                  <a:pt x="806" y="702"/>
                </a:cubicBezTo>
                <a:moveTo>
                  <a:pt x="136" y="835"/>
                </a:moveTo>
                <a:cubicBezTo>
                  <a:pt x="121" y="835"/>
                  <a:pt x="109" y="823"/>
                  <a:pt x="109" y="808"/>
                </a:cubicBezTo>
                <a:cubicBezTo>
                  <a:pt x="109" y="793"/>
                  <a:pt x="122" y="781"/>
                  <a:pt x="136" y="781"/>
                </a:cubicBezTo>
                <a:cubicBezTo>
                  <a:pt x="151" y="781"/>
                  <a:pt x="162" y="793"/>
                  <a:pt x="162" y="808"/>
                </a:cubicBezTo>
                <a:cubicBezTo>
                  <a:pt x="162" y="823"/>
                  <a:pt x="150" y="835"/>
                  <a:pt x="136" y="835"/>
                </a:cubicBezTo>
                <a:moveTo>
                  <a:pt x="243" y="835"/>
                </a:moveTo>
                <a:cubicBezTo>
                  <a:pt x="228" y="835"/>
                  <a:pt x="216" y="823"/>
                  <a:pt x="216" y="808"/>
                </a:cubicBezTo>
                <a:cubicBezTo>
                  <a:pt x="216" y="793"/>
                  <a:pt x="228" y="781"/>
                  <a:pt x="243" y="781"/>
                </a:cubicBezTo>
                <a:cubicBezTo>
                  <a:pt x="258" y="781"/>
                  <a:pt x="270" y="793"/>
                  <a:pt x="270" y="808"/>
                </a:cubicBezTo>
                <a:cubicBezTo>
                  <a:pt x="270" y="823"/>
                  <a:pt x="258" y="835"/>
                  <a:pt x="243" y="835"/>
                </a:cubicBezTo>
                <a:moveTo>
                  <a:pt x="350" y="835"/>
                </a:moveTo>
                <a:cubicBezTo>
                  <a:pt x="335" y="835"/>
                  <a:pt x="323" y="823"/>
                  <a:pt x="323" y="808"/>
                </a:cubicBezTo>
                <a:cubicBezTo>
                  <a:pt x="323" y="793"/>
                  <a:pt x="335" y="781"/>
                  <a:pt x="350" y="781"/>
                </a:cubicBezTo>
                <a:cubicBezTo>
                  <a:pt x="365" y="781"/>
                  <a:pt x="377" y="793"/>
                  <a:pt x="377" y="808"/>
                </a:cubicBezTo>
                <a:cubicBezTo>
                  <a:pt x="377" y="823"/>
                  <a:pt x="365" y="835"/>
                  <a:pt x="350" y="835"/>
                </a:cubicBezTo>
                <a:moveTo>
                  <a:pt x="457" y="835"/>
                </a:moveTo>
                <a:cubicBezTo>
                  <a:pt x="443" y="835"/>
                  <a:pt x="431" y="823"/>
                  <a:pt x="431" y="808"/>
                </a:cubicBezTo>
                <a:cubicBezTo>
                  <a:pt x="431" y="793"/>
                  <a:pt x="443" y="781"/>
                  <a:pt x="457" y="781"/>
                </a:cubicBezTo>
                <a:cubicBezTo>
                  <a:pt x="472" y="781"/>
                  <a:pt x="484" y="793"/>
                  <a:pt x="484" y="808"/>
                </a:cubicBezTo>
                <a:cubicBezTo>
                  <a:pt x="484" y="823"/>
                  <a:pt x="472" y="835"/>
                  <a:pt x="457" y="835"/>
                </a:cubicBezTo>
                <a:moveTo>
                  <a:pt x="565" y="835"/>
                </a:moveTo>
                <a:cubicBezTo>
                  <a:pt x="551" y="835"/>
                  <a:pt x="538" y="823"/>
                  <a:pt x="538" y="808"/>
                </a:cubicBezTo>
                <a:cubicBezTo>
                  <a:pt x="538" y="793"/>
                  <a:pt x="551" y="781"/>
                  <a:pt x="565" y="781"/>
                </a:cubicBezTo>
                <a:cubicBezTo>
                  <a:pt x="580" y="781"/>
                  <a:pt x="591" y="793"/>
                  <a:pt x="591" y="808"/>
                </a:cubicBezTo>
                <a:cubicBezTo>
                  <a:pt x="591" y="823"/>
                  <a:pt x="580" y="835"/>
                  <a:pt x="565" y="835"/>
                </a:cubicBezTo>
                <a:moveTo>
                  <a:pt x="672" y="835"/>
                </a:moveTo>
                <a:cubicBezTo>
                  <a:pt x="657" y="835"/>
                  <a:pt x="645" y="823"/>
                  <a:pt x="645" y="808"/>
                </a:cubicBezTo>
                <a:cubicBezTo>
                  <a:pt x="645" y="793"/>
                  <a:pt x="657" y="781"/>
                  <a:pt x="672" y="781"/>
                </a:cubicBezTo>
                <a:cubicBezTo>
                  <a:pt x="687" y="781"/>
                  <a:pt x="699" y="793"/>
                  <a:pt x="699" y="808"/>
                </a:cubicBezTo>
                <a:cubicBezTo>
                  <a:pt x="699" y="823"/>
                  <a:pt x="687" y="835"/>
                  <a:pt x="672" y="835"/>
                </a:cubicBezTo>
                <a:moveTo>
                  <a:pt x="779" y="835"/>
                </a:moveTo>
                <a:cubicBezTo>
                  <a:pt x="764" y="835"/>
                  <a:pt x="752" y="823"/>
                  <a:pt x="752" y="808"/>
                </a:cubicBezTo>
                <a:cubicBezTo>
                  <a:pt x="752" y="793"/>
                  <a:pt x="764" y="781"/>
                  <a:pt x="779" y="781"/>
                </a:cubicBezTo>
                <a:cubicBezTo>
                  <a:pt x="794" y="781"/>
                  <a:pt x="806" y="793"/>
                  <a:pt x="806" y="808"/>
                </a:cubicBezTo>
                <a:cubicBezTo>
                  <a:pt x="806" y="823"/>
                  <a:pt x="794" y="835"/>
                  <a:pt x="779" y="835"/>
                </a:cubicBezTo>
                <a:moveTo>
                  <a:pt x="217" y="563"/>
                </a:moveTo>
                <a:cubicBezTo>
                  <a:pt x="217" y="549"/>
                  <a:pt x="205" y="536"/>
                  <a:pt x="190" y="536"/>
                </a:cubicBezTo>
                <a:lnTo>
                  <a:pt x="80" y="536"/>
                </a:lnTo>
                <a:cubicBezTo>
                  <a:pt x="66" y="536"/>
                  <a:pt x="54" y="548"/>
                  <a:pt x="54" y="563"/>
                </a:cubicBezTo>
                <a:lnTo>
                  <a:pt x="54" y="658"/>
                </a:lnTo>
                <a:cubicBezTo>
                  <a:pt x="70" y="652"/>
                  <a:pt x="90" y="648"/>
                  <a:pt x="109" y="648"/>
                </a:cubicBezTo>
                <a:lnTo>
                  <a:pt x="217" y="648"/>
                </a:lnTo>
                <a:lnTo>
                  <a:pt x="217" y="563"/>
                </a:lnTo>
                <a:moveTo>
                  <a:pt x="645" y="161"/>
                </a:moveTo>
                <a:lnTo>
                  <a:pt x="533" y="161"/>
                </a:lnTo>
                <a:cubicBezTo>
                  <a:pt x="536" y="170"/>
                  <a:pt x="538" y="178"/>
                  <a:pt x="538" y="188"/>
                </a:cubicBezTo>
                <a:lnTo>
                  <a:pt x="538" y="357"/>
                </a:lnTo>
                <a:cubicBezTo>
                  <a:pt x="601" y="327"/>
                  <a:pt x="645" y="262"/>
                  <a:pt x="645" y="188"/>
                </a:cubicBezTo>
                <a:lnTo>
                  <a:pt x="645" y="161"/>
                </a:lnTo>
                <a:moveTo>
                  <a:pt x="645" y="563"/>
                </a:moveTo>
                <a:cubicBezTo>
                  <a:pt x="645" y="549"/>
                  <a:pt x="633" y="536"/>
                  <a:pt x="619" y="536"/>
                </a:cubicBezTo>
                <a:lnTo>
                  <a:pt x="511" y="536"/>
                </a:lnTo>
                <a:cubicBezTo>
                  <a:pt x="497" y="536"/>
                  <a:pt x="485" y="548"/>
                  <a:pt x="485" y="563"/>
                </a:cubicBezTo>
                <a:lnTo>
                  <a:pt x="485" y="648"/>
                </a:lnTo>
                <a:lnTo>
                  <a:pt x="646" y="648"/>
                </a:lnTo>
                <a:lnTo>
                  <a:pt x="646" y="563"/>
                </a:lnTo>
                <a:lnTo>
                  <a:pt x="645" y="563"/>
                </a:ln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0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34745" y="2230120"/>
            <a:ext cx="992251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lnSpc>
                <a:spcPct val="180000"/>
              </a:lnSpc>
              <a:buFont typeface="Wingdings" panose="05000000000000000000" charset="0"/>
              <a:buChar char="u"/>
            </a:pPr>
            <a:r>
              <a:rPr lang="zh-CN" altLang="en-US" sz="2000" b="1"/>
              <a:t>自评：</a:t>
            </a:r>
            <a:r>
              <a:rPr lang="en-US" altLang="zh-CN" sz="2000" b="1"/>
              <a:t>“</a:t>
            </a:r>
            <a:r>
              <a:rPr lang="zh-CN" altLang="en-US" sz="2000" b="1"/>
              <a:t>你封装了哪些函数？遇到的最大问题是什么？怎么解决的？</a:t>
            </a:r>
            <a:r>
              <a:rPr lang="en-US" altLang="zh-CN" sz="2000" b="1"/>
              <a:t>”</a:t>
            </a:r>
            <a:endParaRPr lang="en-US" altLang="zh-CN" sz="2000" b="1"/>
          </a:p>
          <a:p>
            <a:pPr marL="342900" indent="-342900">
              <a:lnSpc>
                <a:spcPct val="180000"/>
              </a:lnSpc>
              <a:buFont typeface="Wingdings" panose="05000000000000000000" charset="0"/>
              <a:buChar char="u"/>
            </a:pPr>
            <a:r>
              <a:rPr lang="zh-CN" altLang="en-US" sz="2000" b="1"/>
              <a:t>互评：</a:t>
            </a:r>
            <a:r>
              <a:rPr lang="en-US" altLang="zh-CN" sz="2000" b="1"/>
              <a:t>“</a:t>
            </a:r>
            <a:r>
              <a:rPr lang="zh-CN" altLang="en-US" sz="2000" b="1"/>
              <a:t>同学的函数是否清晰？机器人通过路口是否平稳？</a:t>
            </a:r>
            <a:r>
              <a:rPr lang="en-US" altLang="zh-CN" sz="2000" b="1"/>
              <a:t>”</a:t>
            </a:r>
            <a:endParaRPr lang="en-US" altLang="zh-CN" sz="2000" b="1"/>
          </a:p>
          <a:p>
            <a:pPr marL="342900" indent="-342900">
              <a:lnSpc>
                <a:spcPct val="180000"/>
              </a:lnSpc>
              <a:buFont typeface="Wingdings" panose="05000000000000000000" charset="0"/>
              <a:buChar char="u"/>
            </a:pPr>
            <a:r>
              <a:rPr lang="zh-CN" altLang="en-US" sz="2000" b="1"/>
              <a:t>师评：肯定模块化思维，总结函数复用的优势，强调</a:t>
            </a:r>
            <a:r>
              <a:rPr lang="en-US" altLang="zh-CN" sz="2000" b="1"/>
              <a:t> “</a:t>
            </a:r>
            <a:r>
              <a:rPr lang="zh-CN" altLang="en-US" sz="2000" b="1"/>
              <a:t>复杂任务</a:t>
            </a:r>
            <a:r>
              <a:rPr lang="en-US" altLang="zh-CN" sz="2000" b="1"/>
              <a:t> = </a:t>
            </a:r>
            <a:r>
              <a:rPr lang="zh-CN" altLang="en-US" sz="2000" b="1"/>
              <a:t>简单函数的组合</a:t>
            </a:r>
            <a:r>
              <a:rPr lang="en-US" altLang="zh-CN" sz="2000" b="1"/>
              <a:t>”</a:t>
            </a:r>
            <a:r>
              <a:rPr lang="zh-CN" altLang="en-US" sz="2000" b="1"/>
              <a:t>；</a:t>
            </a:r>
            <a:endParaRPr lang="zh-CN" altLang="en-US" sz="2000" b="1"/>
          </a:p>
        </p:txBody>
      </p:sp>
      <p:pic>
        <p:nvPicPr>
          <p:cNvPr id="4" name="图片 3" descr="客户满意度调查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253730" y="4028440"/>
            <a:ext cx="2566670" cy="215773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1390650" y="1565275"/>
            <a:ext cx="49822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总结</a:t>
            </a:r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分享</a:t>
            </a:r>
            <a:endParaRPr lang="zh-CN" altLang="en-US" sz="2400" b="1">
              <a:solidFill>
                <a:srgbClr val="2C0054"/>
              </a:solidFill>
              <a:latin typeface="MiSans" panose="00000500000000000000" charset="-122"/>
              <a:ea typeface="MiSans" panose="00000500000000000000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324709" y="36065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总结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分享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24" name="Google Shape;953;p75"/>
          <p:cNvSpPr/>
          <p:nvPr/>
        </p:nvSpPr>
        <p:spPr>
          <a:xfrm>
            <a:off x="785495" y="413385"/>
            <a:ext cx="407035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431" y="648"/>
                </a:moveTo>
                <a:lnTo>
                  <a:pt x="431" y="563"/>
                </a:lnTo>
                <a:cubicBezTo>
                  <a:pt x="431" y="549"/>
                  <a:pt x="419" y="536"/>
                  <a:pt x="404" y="536"/>
                </a:cubicBezTo>
                <a:lnTo>
                  <a:pt x="297" y="536"/>
                </a:lnTo>
                <a:cubicBezTo>
                  <a:pt x="282" y="536"/>
                  <a:pt x="270" y="548"/>
                  <a:pt x="270" y="563"/>
                </a:cubicBezTo>
                <a:lnTo>
                  <a:pt x="270" y="648"/>
                </a:lnTo>
                <a:lnTo>
                  <a:pt x="431" y="648"/>
                </a:lnTo>
                <a:moveTo>
                  <a:pt x="377" y="357"/>
                </a:moveTo>
                <a:lnTo>
                  <a:pt x="377" y="188"/>
                </a:lnTo>
                <a:cubicBezTo>
                  <a:pt x="377" y="178"/>
                  <a:pt x="379" y="169"/>
                  <a:pt x="382" y="161"/>
                </a:cubicBezTo>
                <a:lnTo>
                  <a:pt x="270" y="161"/>
                </a:lnTo>
                <a:lnTo>
                  <a:pt x="270" y="188"/>
                </a:lnTo>
                <a:cubicBezTo>
                  <a:pt x="270" y="262"/>
                  <a:pt x="314" y="327"/>
                  <a:pt x="377" y="357"/>
                </a:cubicBezTo>
                <a:moveTo>
                  <a:pt x="270" y="107"/>
                </a:moveTo>
                <a:lnTo>
                  <a:pt x="646" y="107"/>
                </a:lnTo>
                <a:cubicBezTo>
                  <a:pt x="675" y="107"/>
                  <a:pt x="699" y="83"/>
                  <a:pt x="699" y="54"/>
                </a:cubicBezTo>
                <a:lnTo>
                  <a:pt x="699" y="27"/>
                </a:lnTo>
                <a:cubicBezTo>
                  <a:pt x="699" y="12"/>
                  <a:pt x="687" y="0"/>
                  <a:pt x="672" y="0"/>
                </a:cubicBezTo>
                <a:lnTo>
                  <a:pt x="243" y="0"/>
                </a:lnTo>
                <a:cubicBezTo>
                  <a:pt x="229" y="0"/>
                  <a:pt x="217" y="12"/>
                  <a:pt x="217" y="27"/>
                </a:cubicBezTo>
                <a:lnTo>
                  <a:pt x="217" y="54"/>
                </a:lnTo>
                <a:cubicBezTo>
                  <a:pt x="217" y="83"/>
                  <a:pt x="241" y="107"/>
                  <a:pt x="270" y="107"/>
                </a:cubicBezTo>
                <a:moveTo>
                  <a:pt x="753" y="161"/>
                </a:moveTo>
                <a:lnTo>
                  <a:pt x="753" y="327"/>
                </a:lnTo>
                <a:cubicBezTo>
                  <a:pt x="742" y="331"/>
                  <a:pt x="731" y="337"/>
                  <a:pt x="723" y="346"/>
                </a:cubicBezTo>
                <a:cubicBezTo>
                  <a:pt x="691" y="377"/>
                  <a:pt x="692" y="428"/>
                  <a:pt x="723" y="459"/>
                </a:cubicBezTo>
                <a:cubicBezTo>
                  <a:pt x="736" y="472"/>
                  <a:pt x="756" y="469"/>
                  <a:pt x="766" y="453"/>
                </a:cubicBezTo>
                <a:cubicBezTo>
                  <a:pt x="771" y="442"/>
                  <a:pt x="769" y="430"/>
                  <a:pt x="761" y="421"/>
                </a:cubicBezTo>
                <a:cubicBezTo>
                  <a:pt x="748" y="409"/>
                  <a:pt x="751" y="388"/>
                  <a:pt x="767" y="379"/>
                </a:cubicBezTo>
                <a:cubicBezTo>
                  <a:pt x="775" y="374"/>
                  <a:pt x="784" y="374"/>
                  <a:pt x="792" y="379"/>
                </a:cubicBezTo>
                <a:cubicBezTo>
                  <a:pt x="809" y="388"/>
                  <a:pt x="811" y="409"/>
                  <a:pt x="799" y="421"/>
                </a:cubicBezTo>
                <a:cubicBezTo>
                  <a:pt x="791" y="430"/>
                  <a:pt x="788" y="442"/>
                  <a:pt x="794" y="453"/>
                </a:cubicBezTo>
                <a:cubicBezTo>
                  <a:pt x="803" y="469"/>
                  <a:pt x="824" y="472"/>
                  <a:pt x="836" y="459"/>
                </a:cubicBezTo>
                <a:cubicBezTo>
                  <a:pt x="868" y="428"/>
                  <a:pt x="868" y="378"/>
                  <a:pt x="836" y="346"/>
                </a:cubicBezTo>
                <a:cubicBezTo>
                  <a:pt x="828" y="338"/>
                  <a:pt x="817" y="331"/>
                  <a:pt x="806" y="327"/>
                </a:cubicBezTo>
                <a:lnTo>
                  <a:pt x="806" y="134"/>
                </a:lnTo>
                <a:cubicBezTo>
                  <a:pt x="806" y="119"/>
                  <a:pt x="794" y="107"/>
                  <a:pt x="780" y="107"/>
                </a:cubicBezTo>
                <a:lnTo>
                  <a:pt x="738" y="107"/>
                </a:lnTo>
                <a:cubicBezTo>
                  <a:pt x="729" y="124"/>
                  <a:pt x="715" y="137"/>
                  <a:pt x="699" y="146"/>
                </a:cubicBezTo>
                <a:lnTo>
                  <a:pt x="699" y="161"/>
                </a:lnTo>
                <a:lnTo>
                  <a:pt x="753" y="161"/>
                </a:lnTo>
                <a:moveTo>
                  <a:pt x="835" y="536"/>
                </a:moveTo>
                <a:lnTo>
                  <a:pt x="726" y="536"/>
                </a:lnTo>
                <a:cubicBezTo>
                  <a:pt x="711" y="536"/>
                  <a:pt x="699" y="548"/>
                  <a:pt x="699" y="563"/>
                </a:cubicBezTo>
                <a:lnTo>
                  <a:pt x="699" y="648"/>
                </a:lnTo>
                <a:lnTo>
                  <a:pt x="807" y="648"/>
                </a:lnTo>
                <a:cubicBezTo>
                  <a:pt x="826" y="648"/>
                  <a:pt x="845" y="652"/>
                  <a:pt x="862" y="658"/>
                </a:cubicBezTo>
                <a:lnTo>
                  <a:pt x="862" y="563"/>
                </a:lnTo>
                <a:cubicBezTo>
                  <a:pt x="862" y="549"/>
                  <a:pt x="850" y="536"/>
                  <a:pt x="835" y="536"/>
                </a:cubicBezTo>
                <a:moveTo>
                  <a:pt x="457" y="215"/>
                </a:moveTo>
                <a:cubicBezTo>
                  <a:pt x="472" y="215"/>
                  <a:pt x="484" y="203"/>
                  <a:pt x="484" y="188"/>
                </a:cubicBezTo>
                <a:cubicBezTo>
                  <a:pt x="484" y="173"/>
                  <a:pt x="472" y="161"/>
                  <a:pt x="457" y="161"/>
                </a:cubicBezTo>
                <a:cubicBezTo>
                  <a:pt x="443" y="161"/>
                  <a:pt x="431" y="173"/>
                  <a:pt x="431" y="188"/>
                </a:cubicBezTo>
                <a:cubicBezTo>
                  <a:pt x="431" y="203"/>
                  <a:pt x="443" y="215"/>
                  <a:pt x="457" y="215"/>
                </a:cubicBezTo>
                <a:moveTo>
                  <a:pt x="122" y="453"/>
                </a:moveTo>
                <a:cubicBezTo>
                  <a:pt x="128" y="442"/>
                  <a:pt x="125" y="430"/>
                  <a:pt x="117" y="421"/>
                </a:cubicBezTo>
                <a:cubicBezTo>
                  <a:pt x="105" y="409"/>
                  <a:pt x="107" y="388"/>
                  <a:pt x="124" y="378"/>
                </a:cubicBezTo>
                <a:cubicBezTo>
                  <a:pt x="131" y="374"/>
                  <a:pt x="141" y="374"/>
                  <a:pt x="149" y="378"/>
                </a:cubicBezTo>
                <a:cubicBezTo>
                  <a:pt x="165" y="388"/>
                  <a:pt x="167" y="409"/>
                  <a:pt x="155" y="421"/>
                </a:cubicBezTo>
                <a:cubicBezTo>
                  <a:pt x="147" y="429"/>
                  <a:pt x="145" y="442"/>
                  <a:pt x="150" y="453"/>
                </a:cubicBezTo>
                <a:cubicBezTo>
                  <a:pt x="159" y="469"/>
                  <a:pt x="181" y="472"/>
                  <a:pt x="193" y="459"/>
                </a:cubicBezTo>
                <a:cubicBezTo>
                  <a:pt x="224" y="428"/>
                  <a:pt x="225" y="377"/>
                  <a:pt x="193" y="345"/>
                </a:cubicBezTo>
                <a:cubicBezTo>
                  <a:pt x="185" y="337"/>
                  <a:pt x="174" y="331"/>
                  <a:pt x="163" y="327"/>
                </a:cubicBezTo>
                <a:lnTo>
                  <a:pt x="163" y="161"/>
                </a:lnTo>
                <a:lnTo>
                  <a:pt x="217" y="161"/>
                </a:lnTo>
                <a:lnTo>
                  <a:pt x="217" y="146"/>
                </a:lnTo>
                <a:cubicBezTo>
                  <a:pt x="201" y="137"/>
                  <a:pt x="187" y="124"/>
                  <a:pt x="178" y="107"/>
                </a:cubicBezTo>
                <a:lnTo>
                  <a:pt x="136" y="107"/>
                </a:lnTo>
                <a:cubicBezTo>
                  <a:pt x="121" y="107"/>
                  <a:pt x="109" y="119"/>
                  <a:pt x="109" y="134"/>
                </a:cubicBezTo>
                <a:lnTo>
                  <a:pt x="109" y="327"/>
                </a:lnTo>
                <a:cubicBezTo>
                  <a:pt x="99" y="331"/>
                  <a:pt x="88" y="337"/>
                  <a:pt x="79" y="346"/>
                </a:cubicBezTo>
                <a:cubicBezTo>
                  <a:pt x="48" y="377"/>
                  <a:pt x="48" y="428"/>
                  <a:pt x="79" y="459"/>
                </a:cubicBezTo>
                <a:cubicBezTo>
                  <a:pt x="92" y="472"/>
                  <a:pt x="113" y="469"/>
                  <a:pt x="122" y="453"/>
                </a:cubicBezTo>
                <a:moveTo>
                  <a:pt x="485" y="373"/>
                </a:moveTo>
                <a:lnTo>
                  <a:pt x="485" y="263"/>
                </a:lnTo>
                <a:cubicBezTo>
                  <a:pt x="476" y="266"/>
                  <a:pt x="467" y="268"/>
                  <a:pt x="458" y="268"/>
                </a:cubicBezTo>
                <a:cubicBezTo>
                  <a:pt x="448" y="268"/>
                  <a:pt x="439" y="266"/>
                  <a:pt x="431" y="263"/>
                </a:cubicBezTo>
                <a:lnTo>
                  <a:pt x="431" y="373"/>
                </a:lnTo>
                <a:cubicBezTo>
                  <a:pt x="440" y="374"/>
                  <a:pt x="449" y="376"/>
                  <a:pt x="458" y="376"/>
                </a:cubicBezTo>
                <a:cubicBezTo>
                  <a:pt x="467" y="376"/>
                  <a:pt x="476" y="374"/>
                  <a:pt x="485" y="373"/>
                </a:cubicBezTo>
                <a:moveTo>
                  <a:pt x="806" y="702"/>
                </a:moveTo>
                <a:lnTo>
                  <a:pt x="109" y="702"/>
                </a:lnTo>
                <a:cubicBezTo>
                  <a:pt x="50" y="702"/>
                  <a:pt x="0" y="750"/>
                  <a:pt x="0" y="809"/>
                </a:cubicBezTo>
                <a:cubicBezTo>
                  <a:pt x="0" y="868"/>
                  <a:pt x="50" y="916"/>
                  <a:pt x="109" y="916"/>
                </a:cubicBezTo>
                <a:lnTo>
                  <a:pt x="806" y="916"/>
                </a:lnTo>
                <a:cubicBezTo>
                  <a:pt x="865" y="916"/>
                  <a:pt x="915" y="868"/>
                  <a:pt x="915" y="809"/>
                </a:cubicBezTo>
                <a:cubicBezTo>
                  <a:pt x="915" y="750"/>
                  <a:pt x="865" y="702"/>
                  <a:pt x="806" y="702"/>
                </a:cubicBezTo>
                <a:moveTo>
                  <a:pt x="136" y="835"/>
                </a:moveTo>
                <a:cubicBezTo>
                  <a:pt x="121" y="835"/>
                  <a:pt x="109" y="823"/>
                  <a:pt x="109" y="808"/>
                </a:cubicBezTo>
                <a:cubicBezTo>
                  <a:pt x="109" y="793"/>
                  <a:pt x="122" y="781"/>
                  <a:pt x="136" y="781"/>
                </a:cubicBezTo>
                <a:cubicBezTo>
                  <a:pt x="151" y="781"/>
                  <a:pt x="162" y="793"/>
                  <a:pt x="162" y="808"/>
                </a:cubicBezTo>
                <a:cubicBezTo>
                  <a:pt x="162" y="823"/>
                  <a:pt x="150" y="835"/>
                  <a:pt x="136" y="835"/>
                </a:cubicBezTo>
                <a:moveTo>
                  <a:pt x="243" y="835"/>
                </a:moveTo>
                <a:cubicBezTo>
                  <a:pt x="228" y="835"/>
                  <a:pt x="216" y="823"/>
                  <a:pt x="216" y="808"/>
                </a:cubicBezTo>
                <a:cubicBezTo>
                  <a:pt x="216" y="793"/>
                  <a:pt x="228" y="781"/>
                  <a:pt x="243" y="781"/>
                </a:cubicBezTo>
                <a:cubicBezTo>
                  <a:pt x="258" y="781"/>
                  <a:pt x="270" y="793"/>
                  <a:pt x="270" y="808"/>
                </a:cubicBezTo>
                <a:cubicBezTo>
                  <a:pt x="270" y="823"/>
                  <a:pt x="258" y="835"/>
                  <a:pt x="243" y="835"/>
                </a:cubicBezTo>
                <a:moveTo>
                  <a:pt x="350" y="835"/>
                </a:moveTo>
                <a:cubicBezTo>
                  <a:pt x="335" y="835"/>
                  <a:pt x="323" y="823"/>
                  <a:pt x="323" y="808"/>
                </a:cubicBezTo>
                <a:cubicBezTo>
                  <a:pt x="323" y="793"/>
                  <a:pt x="335" y="781"/>
                  <a:pt x="350" y="781"/>
                </a:cubicBezTo>
                <a:cubicBezTo>
                  <a:pt x="365" y="781"/>
                  <a:pt x="377" y="793"/>
                  <a:pt x="377" y="808"/>
                </a:cubicBezTo>
                <a:cubicBezTo>
                  <a:pt x="377" y="823"/>
                  <a:pt x="365" y="835"/>
                  <a:pt x="350" y="835"/>
                </a:cubicBezTo>
                <a:moveTo>
                  <a:pt x="457" y="835"/>
                </a:moveTo>
                <a:cubicBezTo>
                  <a:pt x="443" y="835"/>
                  <a:pt x="431" y="823"/>
                  <a:pt x="431" y="808"/>
                </a:cubicBezTo>
                <a:cubicBezTo>
                  <a:pt x="431" y="793"/>
                  <a:pt x="443" y="781"/>
                  <a:pt x="457" y="781"/>
                </a:cubicBezTo>
                <a:cubicBezTo>
                  <a:pt x="472" y="781"/>
                  <a:pt x="484" y="793"/>
                  <a:pt x="484" y="808"/>
                </a:cubicBezTo>
                <a:cubicBezTo>
                  <a:pt x="484" y="823"/>
                  <a:pt x="472" y="835"/>
                  <a:pt x="457" y="835"/>
                </a:cubicBezTo>
                <a:moveTo>
                  <a:pt x="565" y="835"/>
                </a:moveTo>
                <a:cubicBezTo>
                  <a:pt x="551" y="835"/>
                  <a:pt x="538" y="823"/>
                  <a:pt x="538" y="808"/>
                </a:cubicBezTo>
                <a:cubicBezTo>
                  <a:pt x="538" y="793"/>
                  <a:pt x="551" y="781"/>
                  <a:pt x="565" y="781"/>
                </a:cubicBezTo>
                <a:cubicBezTo>
                  <a:pt x="580" y="781"/>
                  <a:pt x="591" y="793"/>
                  <a:pt x="591" y="808"/>
                </a:cubicBezTo>
                <a:cubicBezTo>
                  <a:pt x="591" y="823"/>
                  <a:pt x="580" y="835"/>
                  <a:pt x="565" y="835"/>
                </a:cubicBezTo>
                <a:moveTo>
                  <a:pt x="672" y="835"/>
                </a:moveTo>
                <a:cubicBezTo>
                  <a:pt x="657" y="835"/>
                  <a:pt x="645" y="823"/>
                  <a:pt x="645" y="808"/>
                </a:cubicBezTo>
                <a:cubicBezTo>
                  <a:pt x="645" y="793"/>
                  <a:pt x="657" y="781"/>
                  <a:pt x="672" y="781"/>
                </a:cubicBezTo>
                <a:cubicBezTo>
                  <a:pt x="687" y="781"/>
                  <a:pt x="699" y="793"/>
                  <a:pt x="699" y="808"/>
                </a:cubicBezTo>
                <a:cubicBezTo>
                  <a:pt x="699" y="823"/>
                  <a:pt x="687" y="835"/>
                  <a:pt x="672" y="835"/>
                </a:cubicBezTo>
                <a:moveTo>
                  <a:pt x="779" y="835"/>
                </a:moveTo>
                <a:cubicBezTo>
                  <a:pt x="764" y="835"/>
                  <a:pt x="752" y="823"/>
                  <a:pt x="752" y="808"/>
                </a:cubicBezTo>
                <a:cubicBezTo>
                  <a:pt x="752" y="793"/>
                  <a:pt x="764" y="781"/>
                  <a:pt x="779" y="781"/>
                </a:cubicBezTo>
                <a:cubicBezTo>
                  <a:pt x="794" y="781"/>
                  <a:pt x="806" y="793"/>
                  <a:pt x="806" y="808"/>
                </a:cubicBezTo>
                <a:cubicBezTo>
                  <a:pt x="806" y="823"/>
                  <a:pt x="794" y="835"/>
                  <a:pt x="779" y="835"/>
                </a:cubicBezTo>
                <a:moveTo>
                  <a:pt x="217" y="563"/>
                </a:moveTo>
                <a:cubicBezTo>
                  <a:pt x="217" y="549"/>
                  <a:pt x="205" y="536"/>
                  <a:pt x="190" y="536"/>
                </a:cubicBezTo>
                <a:lnTo>
                  <a:pt x="80" y="536"/>
                </a:lnTo>
                <a:cubicBezTo>
                  <a:pt x="66" y="536"/>
                  <a:pt x="54" y="548"/>
                  <a:pt x="54" y="563"/>
                </a:cubicBezTo>
                <a:lnTo>
                  <a:pt x="54" y="658"/>
                </a:lnTo>
                <a:cubicBezTo>
                  <a:pt x="70" y="652"/>
                  <a:pt x="90" y="648"/>
                  <a:pt x="109" y="648"/>
                </a:cubicBezTo>
                <a:lnTo>
                  <a:pt x="217" y="648"/>
                </a:lnTo>
                <a:lnTo>
                  <a:pt x="217" y="563"/>
                </a:lnTo>
                <a:moveTo>
                  <a:pt x="645" y="161"/>
                </a:moveTo>
                <a:lnTo>
                  <a:pt x="533" y="161"/>
                </a:lnTo>
                <a:cubicBezTo>
                  <a:pt x="536" y="170"/>
                  <a:pt x="538" y="178"/>
                  <a:pt x="538" y="188"/>
                </a:cubicBezTo>
                <a:lnTo>
                  <a:pt x="538" y="357"/>
                </a:lnTo>
                <a:cubicBezTo>
                  <a:pt x="601" y="327"/>
                  <a:pt x="645" y="262"/>
                  <a:pt x="645" y="188"/>
                </a:cubicBezTo>
                <a:lnTo>
                  <a:pt x="645" y="161"/>
                </a:lnTo>
                <a:moveTo>
                  <a:pt x="645" y="563"/>
                </a:moveTo>
                <a:cubicBezTo>
                  <a:pt x="645" y="549"/>
                  <a:pt x="633" y="536"/>
                  <a:pt x="619" y="536"/>
                </a:cubicBezTo>
                <a:lnTo>
                  <a:pt x="511" y="536"/>
                </a:lnTo>
                <a:cubicBezTo>
                  <a:pt x="497" y="536"/>
                  <a:pt x="485" y="548"/>
                  <a:pt x="485" y="563"/>
                </a:cubicBezTo>
                <a:lnTo>
                  <a:pt x="485" y="648"/>
                </a:lnTo>
                <a:lnTo>
                  <a:pt x="646" y="648"/>
                </a:lnTo>
                <a:lnTo>
                  <a:pt x="646" y="563"/>
                </a:lnTo>
                <a:lnTo>
                  <a:pt x="645" y="563"/>
                </a:ln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0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" name="图片 1" descr="讲解演示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819525" y="1247140"/>
            <a:ext cx="6039485" cy="495363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328795" y="1507490"/>
            <a:ext cx="405130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/>
              <a:t>大家好，我是</a:t>
            </a:r>
            <a:r>
              <a:rPr lang="en-US" altLang="zh-CN" sz="1200"/>
              <a:t>__________</a:t>
            </a:r>
            <a:r>
              <a:rPr lang="zh-CN" altLang="en-US" sz="1200"/>
              <a:t>。</a:t>
            </a:r>
            <a:endParaRPr lang="zh-CN" altLang="en-US" sz="1200"/>
          </a:p>
          <a:p>
            <a:r>
              <a:rPr lang="zh-CN" altLang="en-US" sz="1200"/>
              <a:t>今天在编程机器人课上，我完成了自己的作品</a:t>
            </a:r>
            <a:r>
              <a:rPr lang="en-US" altLang="zh-CN" sz="1200"/>
              <a:t>——</a:t>
            </a:r>
            <a:r>
              <a:rPr lang="zh-CN" altLang="en-US" sz="1200"/>
              <a:t>（填作品名称，我的作品主要功能是：</a:t>
            </a:r>
            <a:r>
              <a:rPr lang="en-US" altLang="zh-CN" sz="1200"/>
              <a:t>__________</a:t>
            </a:r>
            <a:endParaRPr lang="en-US" altLang="zh-CN" sz="1200"/>
          </a:p>
          <a:p>
            <a:r>
              <a:rPr lang="zh-CN" altLang="en-US" sz="1200"/>
              <a:t>为了完成这个作品，我用到了</a:t>
            </a:r>
            <a:r>
              <a:rPr lang="en-US" altLang="zh-CN" sz="1200"/>
              <a:t>__________</a:t>
            </a:r>
            <a:r>
              <a:rPr lang="zh-CN" altLang="en-US" sz="1200"/>
              <a:t>（填用到的部件</a:t>
            </a:r>
            <a:r>
              <a:rPr lang="en-US" altLang="zh-CN" sz="1200"/>
              <a:t>/</a:t>
            </a:r>
            <a:r>
              <a:rPr lang="zh-CN" altLang="en-US" sz="1200"/>
              <a:t>指令，如：光电传感器、直行</a:t>
            </a:r>
            <a:r>
              <a:rPr lang="en-US" altLang="zh-CN" sz="1200"/>
              <a:t>/</a:t>
            </a:r>
            <a:r>
              <a:rPr lang="zh-CN" altLang="en-US" sz="1200"/>
              <a:t>转向指令、循环程序等），还解决了</a:t>
            </a:r>
            <a:r>
              <a:rPr lang="en-US" altLang="zh-CN" sz="1200"/>
              <a:t>__________</a:t>
            </a:r>
            <a:r>
              <a:rPr lang="zh-CN" altLang="en-US" sz="1200"/>
              <a:t>（填</a:t>
            </a:r>
            <a:r>
              <a:rPr lang="en-US" altLang="zh-CN" sz="1200"/>
              <a:t>1</a:t>
            </a:r>
            <a:r>
              <a:rPr lang="zh-CN" altLang="en-US" sz="1200"/>
              <a:t>个小问题）。</a:t>
            </a:r>
            <a:endParaRPr lang="en-US" altLang="zh-CN" sz="1200"/>
          </a:p>
          <a:p>
            <a:r>
              <a:rPr lang="zh-CN" altLang="en-US" sz="1200"/>
              <a:t>我觉得我的作品最特别的地方是：</a:t>
            </a:r>
            <a:r>
              <a:rPr lang="en-US" altLang="zh-CN" sz="1200"/>
              <a:t>__________</a:t>
            </a:r>
            <a:r>
              <a:rPr lang="zh-CN" altLang="en-US" sz="1200"/>
              <a:t>（填作品亮点，如：反应很快、能精准完成任务、造型很特别、程序很简洁等）。</a:t>
            </a:r>
            <a:endParaRPr lang="en-US" altLang="zh-CN" sz="1200"/>
          </a:p>
          <a:p>
            <a:r>
              <a:rPr lang="zh-CN" altLang="en-US" sz="1200"/>
              <a:t>通过做这个作品，我学会了</a:t>
            </a:r>
            <a:r>
              <a:rPr lang="en-US" altLang="zh-CN" sz="1200"/>
              <a:t>__________</a:t>
            </a:r>
            <a:r>
              <a:rPr lang="zh-CN" altLang="en-US" sz="1200"/>
              <a:t>（填</a:t>
            </a:r>
            <a:r>
              <a:rPr lang="en-US" altLang="zh-CN" sz="1200"/>
              <a:t>1</a:t>
            </a:r>
            <a:r>
              <a:rPr lang="zh-CN" altLang="en-US" sz="1200"/>
              <a:t>个收获，如：如何编写程序、如何调试机器人、坚持就能成功等）。</a:t>
            </a:r>
            <a:endParaRPr lang="en-US" altLang="zh-CN" sz="1200"/>
          </a:p>
          <a:p>
            <a:r>
              <a:rPr lang="zh-CN" altLang="en-US" sz="1200"/>
              <a:t>我的作品分享到此结束，谢谢大家！</a:t>
            </a:r>
            <a:endParaRPr lang="zh-CN" altLang="en-US" sz="1200"/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814685" y="232410"/>
            <a:ext cx="1215390" cy="5099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87" y="3313204"/>
            <a:ext cx="3544795" cy="354479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2058" y="3089011"/>
            <a:ext cx="3768989" cy="3768989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162300" y="2641600"/>
            <a:ext cx="638619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7200" kern="300" spc="-100">
                <a:solidFill>
                  <a:schemeClr val="bg1"/>
                </a:solidFill>
                <a:uFillTx/>
                <a:latin typeface="仓迹高德国妙黑" charset="-122"/>
                <a:ea typeface="仓迹高德国妙黑" charset="-122"/>
              </a:rPr>
              <a:t>同学们</a:t>
            </a:r>
            <a:r>
              <a:rPr lang="en-US" altLang="zh-CN" sz="7200" kern="300" spc="-100">
                <a:solidFill>
                  <a:schemeClr val="bg1"/>
                </a:solidFill>
                <a:uFillTx/>
                <a:latin typeface="仓迹高德国妙黑" charset="-122"/>
                <a:ea typeface="仓迹高德国妙黑" charset="-122"/>
              </a:rPr>
              <a:t> </a:t>
            </a:r>
            <a:r>
              <a:rPr lang="zh-CN" altLang="en-US" sz="7200" kern="300" spc="-100">
                <a:solidFill>
                  <a:schemeClr val="bg1"/>
                </a:solidFill>
                <a:uFillTx/>
                <a:latin typeface="仓迹高德国妙黑" charset="-122"/>
                <a:ea typeface="仓迹高德国妙黑" charset="-122"/>
              </a:rPr>
              <a:t>再见</a:t>
            </a:r>
            <a:r>
              <a:rPr lang="en-US" altLang="zh-CN" sz="7200" kern="300" spc="-100">
                <a:solidFill>
                  <a:schemeClr val="bg1"/>
                </a:solidFill>
                <a:uFillTx/>
                <a:latin typeface="仓迹高德国妙黑" charset="-122"/>
                <a:ea typeface="仓迹高德国妙黑" charset="-122"/>
              </a:rPr>
              <a:t>！</a:t>
            </a:r>
            <a:endParaRPr lang="en-US" altLang="zh-CN" sz="7200" kern="300" spc="-100">
              <a:solidFill>
                <a:schemeClr val="bg1"/>
              </a:solidFill>
              <a:uFillTx/>
              <a:latin typeface="仓迹高德国妙黑" charset="-122"/>
              <a:ea typeface="仓迹高德国妙黑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3424343" y="3880062"/>
            <a:ext cx="5342255" cy="0"/>
          </a:xfrm>
          <a:prstGeom prst="line">
            <a:avLst/>
          </a:prstGeom>
          <a:ln w="19050">
            <a:gradFill>
              <a:gsLst>
                <a:gs pos="41000">
                  <a:srgbClr val="FFAE41">
                    <a:alpha val="100000"/>
                  </a:srgbClr>
                </a:gs>
                <a:gs pos="75000">
                  <a:srgbClr val="FFDC7A"/>
                </a:gs>
                <a:gs pos="0">
                  <a:srgbClr val="FF6B2E"/>
                </a:gs>
                <a:gs pos="100000">
                  <a:srgbClr val="FFF6B6">
                    <a:alpha val="100000"/>
                  </a:srgbClr>
                </a:gs>
                <a:gs pos="91000">
                  <a:srgbClr val="FFF6B6"/>
                </a:gs>
              </a:gsLst>
              <a:lin ang="18900000" scaled="0"/>
            </a:gradFill>
            <a:headEnd type="none" w="med" len="med"/>
            <a:tailEnd type="none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2.xml><?xml version="1.0" encoding="utf-8"?>
<p:tagLst xmlns:p="http://schemas.openxmlformats.org/presentationml/2006/main">
  <p:tag name="ISLIDE.ADDREMOVEWATERMARK" val="j1zQPcgG"/>
</p:tagLst>
</file>

<file path=ppt/tags/tag3.xml><?xml version="1.0" encoding="utf-8"?>
<p:tagLst xmlns:p="http://schemas.openxmlformats.org/presentationml/2006/main">
  <p:tag name="ISLIDE.ADDREMOVEWATERMARK" val="ArLuj6ps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37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3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3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0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41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3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4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5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7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48.xml><?xml version="1.0" encoding="utf-8"?>
<p:tagLst xmlns:p="http://schemas.openxmlformats.org/presentationml/2006/main">
  <p:tag name="KSO_DOCER_RESOURCE_TRACE_INFO" val="{&quot;id&quot;:&quot;50071195&quot;,&quot;origin&quot;:0,&quot;type&quot;:&quot;textbox&quot;,&quot;user&quot;:&quot;383597748&quot;}"/>
</p:tagLst>
</file>

<file path=ppt/tags/tag49.xml><?xml version="1.0" encoding="utf-8"?>
<p:tagLst xmlns:p="http://schemas.openxmlformats.org/presentationml/2006/main">
  <p:tag name="KSO_DOCER_RESOURCE_TRACE_INFO" val="{&quot;id&quot;:&quot;218142017&quot;,&quot;origin&quot;:0,&quot;type&quot;:&quot;pictures&quot;,&quot;user&quot;:&quot;383597748&quot;}"/>
</p:tagLst>
</file>

<file path=ppt/tags/tag50.xml><?xml version="1.0" encoding="utf-8"?>
<p:tagLst xmlns:p="http://schemas.openxmlformats.org/presentationml/2006/main">
  <p:tag name="KSO_DOCER_RESOURCE_TRACE_INFO" val="{&quot;id&quot;:&quot;218142017&quot;,&quot;origin&quot;:0,&quot;type&quot;:&quot;pictures&quot;,&quot;user&quot;:&quot;383597748&quot;}"/>
</p:tagLst>
</file>

<file path=ppt/tags/tag51.xml><?xml version="1.0" encoding="utf-8"?>
<p:tagLst xmlns:p="http://schemas.openxmlformats.org/presentationml/2006/main">
  <p:tag name="KSO_DOCER_RESOURCE_TRACE_INFO" val="{&quot;id&quot;:&quot;218142017&quot;,&quot;origin&quot;:0,&quot;type&quot;:&quot;pictures&quot;,&quot;user&quot;:&quot;383597748&quot;}"/>
</p:tagLst>
</file>

<file path=ppt/tags/tag52.xml><?xml version="1.0" encoding="utf-8"?>
<p:tagLst xmlns:p="http://schemas.openxmlformats.org/presentationml/2006/main">
  <p:tag name="KSO_DOCER_RESOURCE_TRACE_INFO" val="{&quot;id&quot;:&quot;218142017&quot;,&quot;origin&quot;:0,&quot;type&quot;:&quot;pictures&quot;,&quot;user&quot;:&quot;383597748&quot;}"/>
</p:tagLst>
</file>

<file path=ppt/tags/tag53.xml><?xml version="1.0" encoding="utf-8"?>
<p:tagLst xmlns:p="http://schemas.openxmlformats.org/presentationml/2006/main">
  <p:tag name="KSO_DOCER_RESOURCE_TRACE_INFO" val="{&quot;id&quot;:&quot;218142017&quot;,&quot;origin&quot;:0,&quot;type&quot;:&quot;pictures&quot;,&quot;user&quot;:&quot;383597748&quot;}"/>
</p:tagLst>
</file>

<file path=ppt/tags/tag5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19&quot;:[50071195],&quot;65&quot;:[20205081]}"/>
</p:tagLst>
</file>

<file path=ppt/tags/tag5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56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5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59.xml><?xml version="1.0" encoding="utf-8"?>
<p:tagLst xmlns:p="http://schemas.openxmlformats.org/presentationml/2006/main">
  <p:tag name="KSO_DOCER_RESOURCE_TRACE_INFO" val="{&quot;id&quot;:&quot;21584396&quot;,&quot;origin&quot;:0,&quot;type&quot;:&quot;icons&quot;,&quot;user&quot;:&quot;383597748&quot;}"/>
</p:tagLst>
</file>

<file path=ppt/tags/tag60.xml><?xml version="1.0" encoding="utf-8"?>
<p:tagLst xmlns:p="http://schemas.openxmlformats.org/presentationml/2006/main">
  <p:tag name="KSO_DOCER_RESOURCE_TRACE_INFO" val="{&quot;id&quot;:&quot;21594882&quot;,&quot;origin&quot;:0,&quot;type&quot;:&quot;icons&quot;,&quot;user&quot;:&quot;383597748&quot;}"/>
</p:tagLst>
</file>

<file path=ppt/tags/tag6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10&quot;:[21584396,21594882],&quot;65&quot;:[20205081]}"/>
</p:tagLst>
</file>

<file path=ppt/tags/tag62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6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10&quot;:[21584396,21594882],&quot;65&quot;:[20205081]}"/>
</p:tagLst>
</file>

<file path=ppt/tags/tag64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6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6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8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69.xml><?xml version="1.0" encoding="utf-8"?>
<p:tagLst xmlns:p="http://schemas.openxmlformats.org/presentationml/2006/main">
  <p:tag name="KSO_WM_DIAGRAM_VIRTUALLY_FRAME" val="{&quot;height&quot;:302.09998779296876,&quot;left&quot;:112.15,&quot;top&quot;:190.37500610351563,&quot;width&quot;:736.2249938964844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1_1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DIAGRAM_USE_COLOR_VALUE" val="{&quot;color_scheme&quot;:1,&quot;color_type&quot;:1,&quot;theme_color_indexes&quot;:[5,6,5,6,5,6]}"/>
</p:tagLst>
</file>

<file path=ppt/tags/tag70.xml><?xml version="1.0" encoding="utf-8"?>
<p:tagLst xmlns:p="http://schemas.openxmlformats.org/presentationml/2006/main">
  <p:tag name="KSO_WM_DIAGRAM_VIRTUALLY_FRAME" val="{&quot;height&quot;:302.09998779296876,&quot;left&quot;:112.15,&quot;top&quot;:190.37500610351563,&quot;width&quot;:736.2249938964844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1_4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1_4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DIAGRAM_USE_COLOR_VALUE" val="{&quot;color_scheme&quot;:1,&quot;color_type&quot;:1,&quot;theme_color_indexes&quot;:[5,6,5,6,5,6]}"/>
</p:tagLst>
</file>

<file path=ppt/tags/tag71.xml><?xml version="1.0" encoding="utf-8"?>
<p:tagLst xmlns:p="http://schemas.openxmlformats.org/presentationml/2006/main">
  <p:tag name="KSO_WM_DIAGRAM_VIRTUALLY_FRAME" val="{&quot;height&quot;:302.09998779296876,&quot;left&quot;:112.15,&quot;top&quot;:190.37500610351563,&quot;width&quot;:736.2249938964844}"/>
  <p:tag name="KSO_WM_UNIT_HIGHLIGHT" val="0"/>
  <p:tag name="KSO_WM_UNIT_COMPATIBLE" val="0"/>
  <p:tag name="KSO_WM_UNIT_DIAGRAM_ISNUMVISUAL" val="0"/>
  <p:tag name="KSO_WM_UNIT_DIAGRAM_ISREFERUNIT" val="0"/>
  <p:tag name="KSO_WM_UNIT_ID" val="diagram20233205_3*l_h_f*1_1_1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SUBTYPE" val="a"/>
  <p:tag name="KSO_WM_UNIT_NOCLEAR" val="0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VALUE" val="112"/>
  <p:tag name="KSO_WM_UNIT_PRESET_TEXT" val="单击此处添加你的文本具体内容，简明扼要地阐述您的观点。根据需要可酌情增减文字，以便观者准确地理解您传达的思想。单击此处添加你的文本具体内容，简明扼要地阐述您的观点。根据需要可酌情增减文字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3205_3*l_h_a*1_1_1"/>
  <p:tag name="KSO_WM_TEMPLATE_CATEGORY" val="diagram"/>
  <p:tag name="KSO_WM_TEMPLATE_INDEX" val="20233205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02.09998779296876,&quot;left&quot;:112.15,&quot;top&quot;:190.37500610351563,&quot;width&quot;:736.224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单击添加标题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73.xml><?xml version="1.0" encoding="utf-8"?>
<p:tagLst xmlns:p="http://schemas.openxmlformats.org/presentationml/2006/main">
  <p:tag name="KSO_WM_DIAGRAM_VIRTUALLY_FRAME" val="{&quot;height&quot;:302.09998779296876,&quot;left&quot;:112.15,&quot;top&quot;:190.37500610351563,&quot;width&quot;:736.2249938964844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1_3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74.xml><?xml version="1.0" encoding="utf-8"?>
<p:tagLst xmlns:p="http://schemas.openxmlformats.org/presentationml/2006/main">
  <p:tag name="KSO_WM_DIAGRAM_VIRTUALLY_FRAME" val="{&quot;height&quot;:302.09998779296876,&quot;left&quot;:112.15,&quot;top&quot;:190.37500610351563,&quot;width&quot;:736.2249938964844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1_2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75.xml><?xml version="1.0" encoding="utf-8"?>
<p:tagLst xmlns:p="http://schemas.openxmlformats.org/presentationml/2006/main">
  <p:tag name="KSO_WM_DIAGRAM_VIRTUALLY_FRAME" val="{&quot;height&quot;:302.09998779296876,&quot;left&quot;:112.15,&quot;top&quot;:190.37500610351563,&quot;width&quot;:736.2249938964844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2_1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DIAGRAM_USE_COLOR_VALUE" val="{&quot;color_scheme&quot;:1,&quot;color_type&quot;:1,&quot;theme_color_indexes&quot;:[5,6,5,6,5,6]}"/>
</p:tagLst>
</file>

<file path=ppt/tags/tag76.xml><?xml version="1.0" encoding="utf-8"?>
<p:tagLst xmlns:p="http://schemas.openxmlformats.org/presentationml/2006/main">
  <p:tag name="KSO_WM_DIAGRAM_VIRTUALLY_FRAME" val="{&quot;height&quot;:302.09998779296876,&quot;left&quot;:112.15,&quot;top&quot;:190.37500610351563,&quot;width&quot;:736.2249938964844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2_4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2_4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DIAGRAM_USE_COLOR_VALUE" val="{&quot;color_scheme&quot;:1,&quot;color_type&quot;:1,&quot;theme_color_indexes&quot;:[5,6,5,6,5,6]}"/>
</p:tagLst>
</file>

<file path=ppt/tags/tag77.xml><?xml version="1.0" encoding="utf-8"?>
<p:tagLst xmlns:p="http://schemas.openxmlformats.org/presentationml/2006/main">
  <p:tag name="KSO_WM_DIAGRAM_VIRTUALLY_FRAME" val="{&quot;height&quot;:302.09998779296876,&quot;left&quot;:112.15,&quot;top&quot;:190.37500610351563,&quot;width&quot;:736.2249938964844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2_3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78.xml><?xml version="1.0" encoding="utf-8"?>
<p:tagLst xmlns:p="http://schemas.openxmlformats.org/presentationml/2006/main">
  <p:tag name="KSO_WM_DIAGRAM_VIRTUALLY_FRAME" val="{&quot;height&quot;:302.09998779296876,&quot;left&quot;:112.15,&quot;top&quot;:190.37500610351563,&quot;width&quot;:736.2249938964844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2_2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79.xml><?xml version="1.0" encoding="utf-8"?>
<p:tagLst xmlns:p="http://schemas.openxmlformats.org/presentationml/2006/main">
  <p:tag name="KSO_WM_DIAGRAM_VIRTUALLY_FRAME" val="{&quot;height&quot;:302.09998779296876,&quot;left&quot;:112.15,&quot;top&quot;:190.37500610351563,&quot;width&quot;:736.2249938964844}"/>
  <p:tag name="KSO_WM_UNIT_HIGHLIGHT" val="0"/>
  <p:tag name="KSO_WM_UNIT_COMPATIBLE" val="0"/>
  <p:tag name="KSO_WM_UNIT_DIAGRAM_ISNUMVISUAL" val="0"/>
  <p:tag name="KSO_WM_UNIT_DIAGRAM_ISREFERUNIT" val="0"/>
  <p:tag name="KSO_WM_UNIT_ID" val="diagram20233205_3*l_h_f*1_2_1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SUBTYPE" val="a"/>
  <p:tag name="KSO_WM_UNIT_NOCLEAR" val="0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VALUE" val="112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根据需要可酌情增减文字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3205_3*l_h_a*1_2_1"/>
  <p:tag name="KSO_WM_TEMPLATE_CATEGORY" val="diagram"/>
  <p:tag name="KSO_WM_TEMPLATE_INDEX" val="20233205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02.09998779296876,&quot;left&quot;:112.15,&quot;top&quot;:190.37500610351563,&quot;width&quot;:736.224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单击添加标题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81.xml><?xml version="1.0" encoding="utf-8"?>
<p:tagLst xmlns:p="http://schemas.openxmlformats.org/presentationml/2006/main">
  <p:tag name="KSO_WM_DIAGRAM_VIRTUALLY_FRAME" val="{&quot;height&quot;:302.09998779296876,&quot;left&quot;:112.15,&quot;top&quot;:190.37500610351563,&quot;width&quot;:736.2249938964844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3_1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DIAGRAM_USE_COLOR_VALUE" val="{&quot;color_scheme&quot;:1,&quot;color_type&quot;:1,&quot;theme_color_indexes&quot;:[5,6,5,6,5,6]}"/>
</p:tagLst>
</file>

<file path=ppt/tags/tag82.xml><?xml version="1.0" encoding="utf-8"?>
<p:tagLst xmlns:p="http://schemas.openxmlformats.org/presentationml/2006/main">
  <p:tag name="KSO_WM_DIAGRAM_VIRTUALLY_FRAME" val="{&quot;height&quot;:302.09998779296876,&quot;left&quot;:112.15,&quot;top&quot;:190.37500610351563,&quot;width&quot;:736.2249938964844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3_4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3_4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DIAGRAM_USE_COLOR_VALUE" val="{&quot;color_scheme&quot;:1,&quot;color_type&quot;:1,&quot;theme_color_indexes&quot;:[5,6,5,6,5,6]}"/>
</p:tagLst>
</file>

<file path=ppt/tags/tag83.xml><?xml version="1.0" encoding="utf-8"?>
<p:tagLst xmlns:p="http://schemas.openxmlformats.org/presentationml/2006/main">
  <p:tag name="KSO_WM_DIAGRAM_VIRTUALLY_FRAME" val="{&quot;height&quot;:302.09998779296876,&quot;left&quot;:112.15,&quot;top&quot;:190.37500610351563,&quot;width&quot;:736.2249938964844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3_3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84.xml><?xml version="1.0" encoding="utf-8"?>
<p:tagLst xmlns:p="http://schemas.openxmlformats.org/presentationml/2006/main">
  <p:tag name="KSO_WM_DIAGRAM_VIRTUALLY_FRAME" val="{&quot;height&quot;:302.09998779296876,&quot;left&quot;:112.15,&quot;top&quot;:190.37500610351563,&quot;width&quot;:736.2249938964844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3_2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85.xml><?xml version="1.0" encoding="utf-8"?>
<p:tagLst xmlns:p="http://schemas.openxmlformats.org/presentationml/2006/main">
  <p:tag name="KSO_WM_DIAGRAM_VIRTUALLY_FRAME" val="{&quot;height&quot;:302.09998779296876,&quot;left&quot;:112.15,&quot;top&quot;:190.37500610351563,&quot;width&quot;:736.2249938964844}"/>
  <p:tag name="KSO_WM_UNIT_HIGHLIGHT" val="0"/>
  <p:tag name="KSO_WM_UNIT_COMPATIBLE" val="0"/>
  <p:tag name="KSO_WM_UNIT_DIAGRAM_ISNUMVISUAL" val="0"/>
  <p:tag name="KSO_WM_UNIT_DIAGRAM_ISREFERUNIT" val="0"/>
  <p:tag name="KSO_WM_UNIT_ID" val="diagram20233205_3*l_h_f*1_3_1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SUBTYPE" val="a"/>
  <p:tag name="KSO_WM_UNIT_NOCLEAR" val="0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VALUE" val="112"/>
  <p:tag name="KSO_WM_UNIT_PRESET_TEXT" val="单击此处添加你的文本具体内容，简明扼要地阐述您的观点。根据需要可酌情增减文字，以便观者准确地理解您传达的思想。单击此处添加你的文本具体内容，简明扼要地阐述您的观点。根据需要可酌情增减文字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3205_3*l_h_a*1_3_1"/>
  <p:tag name="KSO_WM_TEMPLATE_CATEGORY" val="diagram"/>
  <p:tag name="KSO_WM_TEMPLATE_INDEX" val="20233205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02.09998779296876,&quot;left&quot;:112.15,&quot;top&quot;:190.37500610351563,&quot;width&quot;:736.224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单击添加标题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87.xml><?xml version="1.0" encoding="utf-8"?>
<p:tagLst xmlns:p="http://schemas.openxmlformats.org/presentationml/2006/main">
  <p:tag name="KSO_WM_DIAGRAM_VIRTUALLY_FRAME" val="{&quot;height&quot;:302.09998779296876,&quot;left&quot;:112.15,&quot;top&quot;:190.37500610351563,&quot;width&quot;:736.2249938964844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4_1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DIAGRAM_USE_COLOR_VALUE" val="{&quot;color_scheme&quot;:1,&quot;color_type&quot;:1,&quot;theme_color_indexes&quot;:[5,6,5,6,5,6]}"/>
</p:tagLst>
</file>

<file path=ppt/tags/tag88.xml><?xml version="1.0" encoding="utf-8"?>
<p:tagLst xmlns:p="http://schemas.openxmlformats.org/presentationml/2006/main">
  <p:tag name="KSO_WM_DIAGRAM_VIRTUALLY_FRAME" val="{&quot;height&quot;:302.09998779296876,&quot;left&quot;:112.15,&quot;top&quot;:190.37500610351563,&quot;width&quot;:736.2249938964844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4_4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4_4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DIAGRAM_USE_COLOR_VALUE" val="{&quot;color_scheme&quot;:1,&quot;color_type&quot;:1,&quot;theme_color_indexes&quot;:[5,6,5,6,5,6]}"/>
</p:tagLst>
</file>

<file path=ppt/tags/tag89.xml><?xml version="1.0" encoding="utf-8"?>
<p:tagLst xmlns:p="http://schemas.openxmlformats.org/presentationml/2006/main">
  <p:tag name="KSO_WM_DIAGRAM_VIRTUALLY_FRAME" val="{&quot;height&quot;:302.09998779296876,&quot;left&quot;:112.15,&quot;top&quot;:190.37500610351563,&quot;width&quot;:736.2249938964844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4_3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90.xml><?xml version="1.0" encoding="utf-8"?>
<p:tagLst xmlns:p="http://schemas.openxmlformats.org/presentationml/2006/main">
  <p:tag name="KSO_WM_DIAGRAM_VIRTUALLY_FRAME" val="{&quot;height&quot;:302.09998779296876,&quot;left&quot;:112.15,&quot;top&quot;:190.37500610351563,&quot;width&quot;:736.2249938964844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4_2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91.xml><?xml version="1.0" encoding="utf-8"?>
<p:tagLst xmlns:p="http://schemas.openxmlformats.org/presentationml/2006/main">
  <p:tag name="KSO_WM_DIAGRAM_VIRTUALLY_FRAME" val="{&quot;height&quot;:302.09998779296876,&quot;left&quot;:112.15,&quot;top&quot;:190.37500610351563,&quot;width&quot;:736.2249938964844}"/>
  <p:tag name="KSO_WM_UNIT_HIGHLIGHT" val="0"/>
  <p:tag name="KSO_WM_UNIT_COMPATIBLE" val="0"/>
  <p:tag name="KSO_WM_UNIT_DIAGRAM_ISNUMVISUAL" val="0"/>
  <p:tag name="KSO_WM_UNIT_DIAGRAM_ISREFERUNIT" val="0"/>
  <p:tag name="KSO_WM_UNIT_ID" val="diagram20233205_3*l_h_f*1_4_1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SUBTYPE" val="a"/>
  <p:tag name="KSO_WM_UNIT_NOCLEAR" val="0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VALUE" val="112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根据需要可酌情增减文字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3205_3*l_h_a*1_4_1"/>
  <p:tag name="KSO_WM_TEMPLATE_CATEGORY" val="diagram"/>
  <p:tag name="KSO_WM_TEMPLATE_INDEX" val="20233205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02.09998779296876,&quot;left&quot;:112.15,&quot;top&quot;:190.37500610351563,&quot;width&quot;:736.224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单击添加标题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05_3*l_h_x*1_1_1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VALUE" val="80*69"/>
  <p:tag name="KSO_WM_UNIT_TYPE" val="l_h_x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02.09998779296876,&quot;left&quot;:112.15,&quot;top&quot;:190.37500610351563,&quot;width&quot;:736.224993896484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TYPE" val="1"/>
  <p:tag name="KSO_WM_UNIT_FILL_FORE_SCHEMECOLOR_INDEX" val="14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94.xml><?xml version="1.0" encoding="utf-8"?>
<p:tagLst xmlns:p="http://schemas.openxmlformats.org/presentationml/2006/main">
  <p:tag name="KSO_WM_DIAGRAM_VIRTUALLY_FRAME" val="{&quot;height&quot;:302.09998779296876,&quot;left&quot;:112.15,&quot;top&quot;:190.37500610351563,&quot;width&quot;:736.2249938964844}"/>
  <p:tag name="KSO_WM_UNIT_VALUE" val="90*8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233205_3*l_h_x*1_2_1"/>
  <p:tag name="KSO_WM_TEMPLATE_CATEGORY" val="diagram"/>
  <p:tag name="KSO_WM_TEMPLATE_INDEX" val="20233205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TYPE" val="1"/>
  <p:tag name="KSO_WM_UNIT_FILL_FORE_SCHEMECOLOR_INDEX" val="14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3205_3*l_h_x*1_3_1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VALUE" val="64*80"/>
  <p:tag name="KSO_WM_UNIT_TYPE" val="l_h_x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02.09998779296876,&quot;left&quot;:112.15,&quot;top&quot;:190.37500610351563,&quot;width&quot;:736.224993896484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TYPE" val="1"/>
  <p:tag name="KSO_WM_UNIT_FILL_FORE_SCHEMECOLOR_INDEX" val="14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3205_3*l_h_x*1_4_1"/>
  <p:tag name="KSO_WM_TEMPLATE_CATEGORY" val="diagram"/>
  <p:tag name="KSO_WM_TEMPLATE_INDEX" val="20233205"/>
  <p:tag name="KSO_WM_UNIT_LAYERLEVEL" val="1_1_1"/>
  <p:tag name="KSO_WM_TAG_VERSION" val="3.0"/>
  <p:tag name="KSO_WM_UNIT_VALUE" val="80*80"/>
  <p:tag name="KSO_WM_UNIT_TYPE" val="l_h_x"/>
  <p:tag name="KSO_WM_UNIT_INDEX" val="1_4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02.09998779296876,&quot;left&quot;:112.15,&quot;top&quot;:190.37500610351563,&quot;width&quot;:736.224993896484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TYPE" val="1"/>
  <p:tag name="KSO_WM_UNIT_FILL_FORE_SCHEMECOLOR_INDEX" val="14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9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99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100.xml><?xml version="1.0" encoding="utf-8"?>
<p:tagLst xmlns:p="http://schemas.openxmlformats.org/presentationml/2006/main">
  <p:tag name="KSO_DOCER_RESOURCE_TRACE_INFO" val="{&quot;id&quot;:&quot;4524151&quot;,&quot;origin&quot;:0,&quot;type&quot;:&quot;icons&quot;,&quot;user&quot;:&quot;383597748&quot;}"/>
</p:tagLst>
</file>

<file path=ppt/tags/tag10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10&quot;:[4524151],&quot;65&quot;:[20205081]}"/>
</p:tagLst>
</file>

<file path=ppt/tags/tag102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103.xml><?xml version="1.0" encoding="utf-8"?>
<p:tagLst xmlns:p="http://schemas.openxmlformats.org/presentationml/2006/main">
  <p:tag name="KSO_DOCER_RESOURCE_TRACE_INFO" val="{&quot;id&quot;:&quot;4524151&quot;,&quot;origin&quot;:0,&quot;type&quot;:&quot;icons&quot;,&quot;user&quot;:&quot;383597748&quot;}"/>
</p:tagLst>
</file>

<file path=ppt/tags/tag104.xml><?xml version="1.0" encoding="utf-8"?>
<p:tagLst xmlns:p="http://schemas.openxmlformats.org/presentationml/2006/main">
  <p:tag name="KSO_DOCER_RESOURCE_TRACE_INFO" val="{&quot;id&quot;:&quot;21600283&quot;,&quot;origin&quot;:0,&quot;type&quot;:&quot;icons&quot;,&quot;user&quot;:&quot;383597748&quot;}"/>
</p:tagLst>
</file>

<file path=ppt/tags/tag10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10&quot;:[4524151,21600283],&quot;65&quot;:[20205081]}"/>
</p:tagLst>
</file>

<file path=ppt/tags/tag106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107.xml><?xml version="1.0" encoding="utf-8"?>
<p:tagLst xmlns:p="http://schemas.openxmlformats.org/presentationml/2006/main">
  <p:tag name="KSO_DOCER_RESOURCE_TRACE_INFO" val="{&quot;id&quot;:&quot;4524151&quot;,&quot;origin&quot;:0,&quot;type&quot;:&quot;icons&quot;,&quot;user&quot;:&quot;383597748&quot;}"/>
</p:tagLst>
</file>

<file path=ppt/tags/tag10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10&quot;:[4524151],&quot;65&quot;:[20205081]}"/>
</p:tagLst>
</file>

<file path=ppt/tags/tag109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110.xml><?xml version="1.0" encoding="utf-8"?>
<p:tagLst xmlns:p="http://schemas.openxmlformats.org/presentationml/2006/main">
  <p:tag name="KSO_DOCER_RESOURCE_TRACE_INFO" val="{&quot;id&quot;:&quot;4524151&quot;,&quot;origin&quot;:0,&quot;type&quot;:&quot;icons&quot;,&quot;user&quot;:&quot;383597748&quot;}"/>
</p:tagLst>
</file>

<file path=ppt/tags/tag1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10&quot;:[4524151],&quot;65&quot;:[20205081]}"/>
</p:tagLst>
</file>

<file path=ppt/tags/tag11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13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114.xml><?xml version="1.0" encoding="utf-8"?>
<p:tagLst xmlns:p="http://schemas.openxmlformats.org/presentationml/2006/main">
  <p:tag name="KSO_DOCER_RESOURCE_TRACE_INFO" val="{&quot;id&quot;:&quot;221807559&quot;,&quot;origin&quot;:0,&quot;type&quot;:&quot;pictures&quot;,&quot;user&quot;:&quot;383597748&quot;}"/>
</p:tagLst>
</file>

<file path=ppt/tags/tag1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10&quot;:[4524151],&quot;65&quot;:[20205081]}"/>
</p:tagLst>
</file>

<file path=ppt/tags/tag116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117.xml><?xml version="1.0" encoding="utf-8"?>
<p:tagLst xmlns:p="http://schemas.openxmlformats.org/presentationml/2006/main">
  <p:tag name="KSO_DOCER_RESOURCE_TRACE_INFO" val="{&quot;id&quot;:&quot;221415528&quot;,&quot;origin&quot;:0,&quot;type&quot;:&quot;pictures&quot;,&quot;user&quot;:&quot;383597748&quot;}"/>
</p:tagLst>
</file>

<file path=ppt/tags/tag1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10&quot;:[4524151],&quot;65&quot;:[20205081]}"/>
</p:tagLst>
</file>

<file path=ppt/tags/tag119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12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21.xml><?xml version="1.0" encoding="utf-8"?>
<p:tagLst xmlns:p="http://schemas.openxmlformats.org/presentationml/2006/main">
  <p:tag name="resource_record_key" val="{&quot;10&quot;:[4524151,21584396,21594882,21600283],&quot;19&quot;:[50071195],&quot;65&quot;:[20205081]}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1602</Words>
  <Application>WPS 演示</Application>
  <PresentationFormat>宽屏</PresentationFormat>
  <Paragraphs>184</Paragraphs>
  <Slides>23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47" baseType="lpstr">
      <vt:lpstr>Arial</vt:lpstr>
      <vt:lpstr>宋体</vt:lpstr>
      <vt:lpstr>Wingdings</vt:lpstr>
      <vt:lpstr>Wingdings</vt:lpstr>
      <vt:lpstr>Archivo</vt:lpstr>
      <vt:lpstr>MiSans Medium</vt:lpstr>
      <vt:lpstr>MISAN</vt:lpstr>
      <vt:lpstr>SWAstro</vt:lpstr>
      <vt:lpstr>MiSans ExtraLight</vt:lpstr>
      <vt:lpstr>仓迹高德国妙黑</vt:lpstr>
      <vt:lpstr>MiSans Bold</vt:lpstr>
      <vt:lpstr>MiSans</vt:lpstr>
      <vt:lpstr>微软雅黑</vt:lpstr>
      <vt:lpstr>苹方</vt:lpstr>
      <vt:lpstr>汉仪润圆-65简</vt:lpstr>
      <vt:lpstr>Arial</vt:lpstr>
      <vt:lpstr>苹方-简</vt:lpstr>
      <vt:lpstr>KSOFF858BB8C</vt:lpstr>
      <vt:lpstr>黑体</vt:lpstr>
      <vt:lpstr>Arial Unicode MS</vt:lpstr>
      <vt:lpstr>KSOF2D3EF6CD</vt:lpstr>
      <vt:lpstr>Archivo</vt:lpstr>
      <vt:lpstr>仓迹高德国妙黑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黑客Mr.Li</cp:lastModifiedBy>
  <cp:revision>185</cp:revision>
  <dcterms:created xsi:type="dcterms:W3CDTF">2026-03-06T10:42:00Z</dcterms:created>
  <dcterms:modified xsi:type="dcterms:W3CDTF">2026-06-17T06:11:08Z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2052-12.1.0.26895</vt:lpwstr>
  </property>
  <property fmtid="{D5CDD505-2E9C-101B-9397-08002B2CF9AE}" pid="3" name="ICV">
    <vt:lpwstr>84BC11F87FA6F115026FAA694312D370_41</vt:lpwstr>
  </property>
</Properties>
</file>