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5"/>
  </p:handoutMasterIdLst>
  <p:sldIdLst>
    <p:sldId id="305" r:id="rId3"/>
    <p:sldId id="306" r:id="rId5"/>
    <p:sldId id="307" r:id="rId6"/>
    <p:sldId id="308" r:id="rId7"/>
    <p:sldId id="309" r:id="rId8"/>
    <p:sldId id="310" r:id="rId9"/>
    <p:sldId id="311" r:id="rId10"/>
    <p:sldId id="312" r:id="rId11"/>
    <p:sldId id="313" r:id="rId12"/>
    <p:sldId id="324" r:id="rId13"/>
    <p:sldId id="314" r:id="rId14"/>
    <p:sldId id="315" r:id="rId15"/>
    <p:sldId id="316" r:id="rId16"/>
    <p:sldId id="327" r:id="rId17"/>
    <p:sldId id="317" r:id="rId18"/>
    <p:sldId id="325" r:id="rId19"/>
    <p:sldId id="328" r:id="rId20"/>
    <p:sldId id="319" r:id="rId21"/>
    <p:sldId id="320" r:id="rId22"/>
    <p:sldId id="321" r:id="rId23"/>
    <p:sldId id="322" r:id="rId2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6" userDrawn="1">
          <p15:clr>
            <a:srgbClr val="A4A3A4"/>
          </p15:clr>
        </p15:guide>
        <p15:guide id="2" pos="37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黑客Mr.Li" initials="authorId_383597748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80D3A"/>
    <a:srgbClr val="FFFFFF"/>
    <a:srgbClr val="F4F4FF"/>
    <a:srgbClr val="E9E9E9"/>
    <a:srgbClr val="E5E1FE"/>
    <a:srgbClr val="F8F9FE"/>
    <a:srgbClr val="E6E5FF"/>
    <a:srgbClr val="7030A0"/>
    <a:srgbClr val="2937B3"/>
    <a:srgbClr val="2C00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76"/>
        <p:guide pos="376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commentAuthors" Target="commentAuthors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handoutMaster" Target="handoutMasters/handoutMaster1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png"/><Relationship Id="rId8" Type="http://schemas.openxmlformats.org/officeDocument/2006/relationships/image" Target="../media/image6.png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3" Type="http://schemas.openxmlformats.org/officeDocument/2006/relationships/tags" Target="../tags/tag1.xml"/><Relationship Id="rId2" Type="http://schemas.openxmlformats.org/officeDocument/2006/relationships/image" Target="../media/image1.png"/><Relationship Id="rId13" Type="http://schemas.openxmlformats.org/officeDocument/2006/relationships/image" Target="../media/image11.png"/><Relationship Id="rId12" Type="http://schemas.openxmlformats.org/officeDocument/2006/relationships/image" Target="../media/image10.png"/><Relationship Id="rId11" Type="http://schemas.openxmlformats.org/officeDocument/2006/relationships/image" Target="../media/image9.png"/><Relationship Id="rId10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11.xml"/><Relationship Id="rId8" Type="http://schemas.openxmlformats.org/officeDocument/2006/relationships/tags" Target="../tags/tag10.xml"/><Relationship Id="rId7" Type="http://schemas.openxmlformats.org/officeDocument/2006/relationships/tags" Target="../tags/tag9.xml"/><Relationship Id="rId6" Type="http://schemas.openxmlformats.org/officeDocument/2006/relationships/tags" Target="../tags/tag8.xml"/><Relationship Id="rId5" Type="http://schemas.openxmlformats.org/officeDocument/2006/relationships/tags" Target="../tags/tag7.xml"/><Relationship Id="rId4" Type="http://schemas.openxmlformats.org/officeDocument/2006/relationships/tags" Target="../tags/tag6.xml"/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30.xml"/><Relationship Id="rId4" Type="http://schemas.openxmlformats.org/officeDocument/2006/relationships/tags" Target="../tags/tag29.xml"/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35.xml"/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矩形: 剪去对角 47"/>
          <p:cNvSpPr/>
          <p:nvPr userDrawn="1"/>
        </p:nvSpPr>
        <p:spPr>
          <a:xfrm>
            <a:off x="695960" y="971550"/>
            <a:ext cx="10800080" cy="5207000"/>
          </a:xfrm>
          <a:prstGeom prst="snip2DiagRect">
            <a:avLst>
              <a:gd name="adj1" fmla="val 18293"/>
              <a:gd name="adj2" fmla="val 16667"/>
            </a:avLst>
          </a:prstGeom>
          <a:gradFill>
            <a:gsLst>
              <a:gs pos="0">
                <a:srgbClr val="2E0056"/>
              </a:gs>
              <a:gs pos="100000">
                <a:srgbClr val="7030A0">
                  <a:alpha val="30000"/>
                  <a:lumMod val="13000"/>
                </a:srgbClr>
              </a:gs>
            </a:gsLst>
            <a:lin ang="5400000" scaled="1"/>
          </a:gradFill>
          <a:ln w="6350">
            <a:gradFill flip="none" rotWithShape="1">
              <a:gsLst>
                <a:gs pos="0">
                  <a:schemeClr val="accent2">
                    <a:lumMod val="20000"/>
                    <a:lumOff val="80000"/>
                  </a:schemeClr>
                </a:gs>
                <a:gs pos="85000">
                  <a:schemeClr val="accent2">
                    <a:lumMod val="20000"/>
                    <a:lumOff val="80000"/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任意多边形: 形状 9"/>
          <p:cNvSpPr/>
          <p:nvPr userDrawn="1"/>
        </p:nvSpPr>
        <p:spPr>
          <a:xfrm>
            <a:off x="2091486" y="1770011"/>
            <a:ext cx="2765992" cy="482074"/>
          </a:xfrm>
          <a:custGeom>
            <a:avLst/>
            <a:gdLst>
              <a:gd name="connsiteX0" fmla="*/ 0 w 2652713"/>
              <a:gd name="connsiteY0" fmla="*/ 0 h 462331"/>
              <a:gd name="connsiteX1" fmla="*/ 638175 w 2652713"/>
              <a:gd name="connsiteY1" fmla="*/ 0 h 462331"/>
              <a:gd name="connsiteX2" fmla="*/ 1337383 w 2652713"/>
              <a:gd name="connsiteY2" fmla="*/ 414376 h 462331"/>
              <a:gd name="connsiteX3" fmla="*/ 2571750 w 2652713"/>
              <a:gd name="connsiteY3" fmla="*/ 414376 h 462331"/>
              <a:gd name="connsiteX4" fmla="*/ 2571750 w 2652713"/>
              <a:gd name="connsiteY4" fmla="*/ 381368 h 462331"/>
              <a:gd name="connsiteX5" fmla="*/ 2652713 w 2652713"/>
              <a:gd name="connsiteY5" fmla="*/ 381368 h 462331"/>
              <a:gd name="connsiteX6" fmla="*/ 2652713 w 2652713"/>
              <a:gd name="connsiteY6" fmla="*/ 462331 h 462331"/>
              <a:gd name="connsiteX7" fmla="*/ 2571750 w 2652713"/>
              <a:gd name="connsiteY7" fmla="*/ 462331 h 462331"/>
              <a:gd name="connsiteX8" fmla="*/ 2571750 w 2652713"/>
              <a:gd name="connsiteY8" fmla="*/ 432376 h 462331"/>
              <a:gd name="connsiteX9" fmla="*/ 1337383 w 2652713"/>
              <a:gd name="connsiteY9" fmla="*/ 432376 h 462331"/>
              <a:gd name="connsiteX10" fmla="*/ 638175 w 2652713"/>
              <a:gd name="connsiteY10" fmla="*/ 18000 h 462331"/>
              <a:gd name="connsiteX11" fmla="*/ 0 w 2652713"/>
              <a:gd name="connsiteY11" fmla="*/ 18000 h 462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52713" h="462331">
                <a:moveTo>
                  <a:pt x="0" y="0"/>
                </a:moveTo>
                <a:lnTo>
                  <a:pt x="638175" y="0"/>
                </a:lnTo>
                <a:lnTo>
                  <a:pt x="1337383" y="414376"/>
                </a:lnTo>
                <a:lnTo>
                  <a:pt x="2571750" y="414376"/>
                </a:lnTo>
                <a:lnTo>
                  <a:pt x="2571750" y="381368"/>
                </a:lnTo>
                <a:lnTo>
                  <a:pt x="2652713" y="381368"/>
                </a:lnTo>
                <a:lnTo>
                  <a:pt x="2652713" y="462331"/>
                </a:lnTo>
                <a:lnTo>
                  <a:pt x="2571750" y="462331"/>
                </a:lnTo>
                <a:lnTo>
                  <a:pt x="2571750" y="432376"/>
                </a:lnTo>
                <a:lnTo>
                  <a:pt x="1337383" y="432376"/>
                </a:lnTo>
                <a:lnTo>
                  <a:pt x="638175" y="18000"/>
                </a:lnTo>
                <a:lnTo>
                  <a:pt x="0" y="18000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7" name="任意多边形: 形状 76"/>
          <p:cNvSpPr/>
          <p:nvPr userDrawn="1"/>
        </p:nvSpPr>
        <p:spPr>
          <a:xfrm rot="18424721" flipH="1">
            <a:off x="3742475" y="1471081"/>
            <a:ext cx="714936" cy="899850"/>
          </a:xfrm>
          <a:custGeom>
            <a:avLst/>
            <a:gdLst>
              <a:gd name="connsiteX0" fmla="*/ 0 w 714936"/>
              <a:gd name="connsiteY0" fmla="*/ 756940 h 899850"/>
              <a:gd name="connsiteX1" fmla="*/ 0 w 714936"/>
              <a:gd name="connsiteY1" fmla="*/ 899850 h 899850"/>
              <a:gd name="connsiteX2" fmla="*/ 142910 w 714936"/>
              <a:gd name="connsiteY2" fmla="*/ 899850 h 899850"/>
              <a:gd name="connsiteX3" fmla="*/ 142910 w 714936"/>
              <a:gd name="connsiteY3" fmla="*/ 857723 h 899850"/>
              <a:gd name="connsiteX4" fmla="*/ 39462 w 714936"/>
              <a:gd name="connsiteY4" fmla="*/ 857723 h 899850"/>
              <a:gd name="connsiteX5" fmla="*/ 39462 w 714936"/>
              <a:gd name="connsiteY5" fmla="*/ 756940 h 899850"/>
              <a:gd name="connsiteX6" fmla="*/ 70837 w 714936"/>
              <a:gd name="connsiteY6" fmla="*/ 663204 h 899850"/>
              <a:gd name="connsiteX7" fmla="*/ 70837 w 714936"/>
              <a:gd name="connsiteY7" fmla="*/ 806114 h 899850"/>
              <a:gd name="connsiteX8" fmla="*/ 213747 w 714936"/>
              <a:gd name="connsiteY8" fmla="*/ 806114 h 899850"/>
              <a:gd name="connsiteX9" fmla="*/ 213747 w 714936"/>
              <a:gd name="connsiteY9" fmla="*/ 763987 h 899850"/>
              <a:gd name="connsiteX10" fmla="*/ 110299 w 714936"/>
              <a:gd name="connsiteY10" fmla="*/ 763987 h 899850"/>
              <a:gd name="connsiteX11" fmla="*/ 110299 w 714936"/>
              <a:gd name="connsiteY11" fmla="*/ 663204 h 899850"/>
              <a:gd name="connsiteX12" fmla="*/ 141674 w 714936"/>
              <a:gd name="connsiteY12" fmla="*/ 569468 h 899850"/>
              <a:gd name="connsiteX13" fmla="*/ 141674 w 714936"/>
              <a:gd name="connsiteY13" fmla="*/ 712378 h 899850"/>
              <a:gd name="connsiteX14" fmla="*/ 284584 w 714936"/>
              <a:gd name="connsiteY14" fmla="*/ 712378 h 899850"/>
              <a:gd name="connsiteX15" fmla="*/ 284584 w 714936"/>
              <a:gd name="connsiteY15" fmla="*/ 670250 h 899850"/>
              <a:gd name="connsiteX16" fmla="*/ 181136 w 714936"/>
              <a:gd name="connsiteY16" fmla="*/ 670251 h 899850"/>
              <a:gd name="connsiteX17" fmla="*/ 181136 w 714936"/>
              <a:gd name="connsiteY17" fmla="*/ 569468 h 899850"/>
              <a:gd name="connsiteX18" fmla="*/ 212511 w 714936"/>
              <a:gd name="connsiteY18" fmla="*/ 475732 h 899850"/>
              <a:gd name="connsiteX19" fmla="*/ 212511 w 714936"/>
              <a:gd name="connsiteY19" fmla="*/ 618642 h 899850"/>
              <a:gd name="connsiteX20" fmla="*/ 355421 w 714936"/>
              <a:gd name="connsiteY20" fmla="*/ 618641 h 899850"/>
              <a:gd name="connsiteX21" fmla="*/ 355421 w 714936"/>
              <a:gd name="connsiteY21" fmla="*/ 576514 h 899850"/>
              <a:gd name="connsiteX22" fmla="*/ 251973 w 714936"/>
              <a:gd name="connsiteY22" fmla="*/ 576515 h 899850"/>
              <a:gd name="connsiteX23" fmla="*/ 251973 w 714936"/>
              <a:gd name="connsiteY23" fmla="*/ 475731 h 899850"/>
              <a:gd name="connsiteX24" fmla="*/ 283348 w 714936"/>
              <a:gd name="connsiteY24" fmla="*/ 381995 h 899850"/>
              <a:gd name="connsiteX25" fmla="*/ 283349 w 714936"/>
              <a:gd name="connsiteY25" fmla="*/ 524906 h 899850"/>
              <a:gd name="connsiteX26" fmla="*/ 426259 w 714936"/>
              <a:gd name="connsiteY26" fmla="*/ 524905 h 899850"/>
              <a:gd name="connsiteX27" fmla="*/ 426259 w 714936"/>
              <a:gd name="connsiteY27" fmla="*/ 482778 h 899850"/>
              <a:gd name="connsiteX28" fmla="*/ 322811 w 714936"/>
              <a:gd name="connsiteY28" fmla="*/ 482778 h 899850"/>
              <a:gd name="connsiteX29" fmla="*/ 322811 w 714936"/>
              <a:gd name="connsiteY29" fmla="*/ 381995 h 899850"/>
              <a:gd name="connsiteX30" fmla="*/ 354186 w 714936"/>
              <a:gd name="connsiteY30" fmla="*/ 288259 h 899850"/>
              <a:gd name="connsiteX31" fmla="*/ 354186 w 714936"/>
              <a:gd name="connsiteY31" fmla="*/ 431169 h 899850"/>
              <a:gd name="connsiteX32" fmla="*/ 497096 w 714936"/>
              <a:gd name="connsiteY32" fmla="*/ 431169 h 899850"/>
              <a:gd name="connsiteX33" fmla="*/ 497096 w 714936"/>
              <a:gd name="connsiteY33" fmla="*/ 389042 h 899850"/>
              <a:gd name="connsiteX34" fmla="*/ 393648 w 714936"/>
              <a:gd name="connsiteY34" fmla="*/ 389042 h 899850"/>
              <a:gd name="connsiteX35" fmla="*/ 393648 w 714936"/>
              <a:gd name="connsiteY35" fmla="*/ 288259 h 899850"/>
              <a:gd name="connsiteX36" fmla="*/ 425023 w 714936"/>
              <a:gd name="connsiteY36" fmla="*/ 194523 h 899850"/>
              <a:gd name="connsiteX37" fmla="*/ 425023 w 714936"/>
              <a:gd name="connsiteY37" fmla="*/ 337433 h 899850"/>
              <a:gd name="connsiteX38" fmla="*/ 567933 w 714936"/>
              <a:gd name="connsiteY38" fmla="*/ 337433 h 899850"/>
              <a:gd name="connsiteX39" fmla="*/ 567933 w 714936"/>
              <a:gd name="connsiteY39" fmla="*/ 295306 h 899850"/>
              <a:gd name="connsiteX40" fmla="*/ 464485 w 714936"/>
              <a:gd name="connsiteY40" fmla="*/ 295306 h 899850"/>
              <a:gd name="connsiteX41" fmla="*/ 464485 w 714936"/>
              <a:gd name="connsiteY41" fmla="*/ 194523 h 899850"/>
              <a:gd name="connsiteX42" fmla="*/ 495860 w 714936"/>
              <a:gd name="connsiteY42" fmla="*/ 100787 h 899850"/>
              <a:gd name="connsiteX43" fmla="*/ 495860 w 714936"/>
              <a:gd name="connsiteY43" fmla="*/ 243697 h 899850"/>
              <a:gd name="connsiteX44" fmla="*/ 638770 w 714936"/>
              <a:gd name="connsiteY44" fmla="*/ 243697 h 899850"/>
              <a:gd name="connsiteX45" fmla="*/ 638770 w 714936"/>
              <a:gd name="connsiteY45" fmla="*/ 201570 h 899850"/>
              <a:gd name="connsiteX46" fmla="*/ 535322 w 714936"/>
              <a:gd name="connsiteY46" fmla="*/ 201570 h 899850"/>
              <a:gd name="connsiteX47" fmla="*/ 535322 w 714936"/>
              <a:gd name="connsiteY47" fmla="*/ 100787 h 899850"/>
              <a:gd name="connsiteX48" fmla="*/ 572026 w 714936"/>
              <a:gd name="connsiteY48" fmla="*/ 0 h 899850"/>
              <a:gd name="connsiteX49" fmla="*/ 572026 w 714936"/>
              <a:gd name="connsiteY49" fmla="*/ 142910 h 899850"/>
              <a:gd name="connsiteX50" fmla="*/ 714936 w 714936"/>
              <a:gd name="connsiteY50" fmla="*/ 142910 h 899850"/>
              <a:gd name="connsiteX51" fmla="*/ 714936 w 714936"/>
              <a:gd name="connsiteY51" fmla="*/ 100783 h 899850"/>
              <a:gd name="connsiteX52" fmla="*/ 611488 w 714936"/>
              <a:gd name="connsiteY52" fmla="*/ 100783 h 899850"/>
              <a:gd name="connsiteX53" fmla="*/ 611488 w 714936"/>
              <a:gd name="connsiteY53" fmla="*/ 0 h 89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714936" h="899850">
                <a:moveTo>
                  <a:pt x="0" y="756940"/>
                </a:moveTo>
                <a:lnTo>
                  <a:pt x="0" y="899850"/>
                </a:lnTo>
                <a:lnTo>
                  <a:pt x="142910" y="899850"/>
                </a:lnTo>
                <a:lnTo>
                  <a:pt x="142910" y="857723"/>
                </a:lnTo>
                <a:lnTo>
                  <a:pt x="39462" y="857723"/>
                </a:lnTo>
                <a:lnTo>
                  <a:pt x="39462" y="756940"/>
                </a:lnTo>
                <a:close/>
                <a:moveTo>
                  <a:pt x="70837" y="663204"/>
                </a:moveTo>
                <a:lnTo>
                  <a:pt x="70837" y="806114"/>
                </a:lnTo>
                <a:lnTo>
                  <a:pt x="213747" y="806114"/>
                </a:lnTo>
                <a:lnTo>
                  <a:pt x="213747" y="763987"/>
                </a:lnTo>
                <a:lnTo>
                  <a:pt x="110299" y="763987"/>
                </a:lnTo>
                <a:lnTo>
                  <a:pt x="110299" y="663204"/>
                </a:lnTo>
                <a:close/>
                <a:moveTo>
                  <a:pt x="141674" y="569468"/>
                </a:moveTo>
                <a:lnTo>
                  <a:pt x="141674" y="712378"/>
                </a:lnTo>
                <a:lnTo>
                  <a:pt x="284584" y="712378"/>
                </a:lnTo>
                <a:lnTo>
                  <a:pt x="284584" y="670250"/>
                </a:lnTo>
                <a:lnTo>
                  <a:pt x="181136" y="670251"/>
                </a:lnTo>
                <a:lnTo>
                  <a:pt x="181136" y="569468"/>
                </a:lnTo>
                <a:close/>
                <a:moveTo>
                  <a:pt x="212511" y="475732"/>
                </a:moveTo>
                <a:lnTo>
                  <a:pt x="212511" y="618642"/>
                </a:lnTo>
                <a:lnTo>
                  <a:pt x="355421" y="618641"/>
                </a:lnTo>
                <a:lnTo>
                  <a:pt x="355421" y="576514"/>
                </a:lnTo>
                <a:lnTo>
                  <a:pt x="251973" y="576515"/>
                </a:lnTo>
                <a:lnTo>
                  <a:pt x="251973" y="475731"/>
                </a:lnTo>
                <a:close/>
                <a:moveTo>
                  <a:pt x="283348" y="381995"/>
                </a:moveTo>
                <a:lnTo>
                  <a:pt x="283349" y="524906"/>
                </a:lnTo>
                <a:lnTo>
                  <a:pt x="426259" y="524905"/>
                </a:lnTo>
                <a:lnTo>
                  <a:pt x="426259" y="482778"/>
                </a:lnTo>
                <a:lnTo>
                  <a:pt x="322811" y="482778"/>
                </a:lnTo>
                <a:lnTo>
                  <a:pt x="322811" y="381995"/>
                </a:lnTo>
                <a:close/>
                <a:moveTo>
                  <a:pt x="354186" y="288259"/>
                </a:moveTo>
                <a:lnTo>
                  <a:pt x="354186" y="431169"/>
                </a:lnTo>
                <a:lnTo>
                  <a:pt x="497096" y="431169"/>
                </a:lnTo>
                <a:lnTo>
                  <a:pt x="497096" y="389042"/>
                </a:lnTo>
                <a:lnTo>
                  <a:pt x="393648" y="389042"/>
                </a:lnTo>
                <a:lnTo>
                  <a:pt x="393648" y="288259"/>
                </a:lnTo>
                <a:close/>
                <a:moveTo>
                  <a:pt x="425023" y="194523"/>
                </a:moveTo>
                <a:lnTo>
                  <a:pt x="425023" y="337433"/>
                </a:lnTo>
                <a:lnTo>
                  <a:pt x="567933" y="337433"/>
                </a:lnTo>
                <a:lnTo>
                  <a:pt x="567933" y="295306"/>
                </a:lnTo>
                <a:lnTo>
                  <a:pt x="464485" y="295306"/>
                </a:lnTo>
                <a:lnTo>
                  <a:pt x="464485" y="194523"/>
                </a:lnTo>
                <a:close/>
                <a:moveTo>
                  <a:pt x="495860" y="100787"/>
                </a:moveTo>
                <a:lnTo>
                  <a:pt x="495860" y="243697"/>
                </a:lnTo>
                <a:lnTo>
                  <a:pt x="638770" y="243697"/>
                </a:lnTo>
                <a:lnTo>
                  <a:pt x="638770" y="201570"/>
                </a:lnTo>
                <a:lnTo>
                  <a:pt x="535322" y="201570"/>
                </a:lnTo>
                <a:lnTo>
                  <a:pt x="535322" y="100787"/>
                </a:lnTo>
                <a:close/>
                <a:moveTo>
                  <a:pt x="572026" y="0"/>
                </a:moveTo>
                <a:lnTo>
                  <a:pt x="572026" y="142910"/>
                </a:lnTo>
                <a:lnTo>
                  <a:pt x="714936" y="142910"/>
                </a:lnTo>
                <a:lnTo>
                  <a:pt x="714936" y="100783"/>
                </a:lnTo>
                <a:lnTo>
                  <a:pt x="611488" y="100783"/>
                </a:lnTo>
                <a:lnTo>
                  <a:pt x="611488" y="0"/>
                </a:ln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任意多边形: 形状 10"/>
          <p:cNvSpPr/>
          <p:nvPr userDrawn="1"/>
        </p:nvSpPr>
        <p:spPr>
          <a:xfrm flipH="1">
            <a:off x="7292037" y="1750270"/>
            <a:ext cx="2765992" cy="482074"/>
          </a:xfrm>
          <a:custGeom>
            <a:avLst/>
            <a:gdLst>
              <a:gd name="connsiteX0" fmla="*/ 0 w 2652713"/>
              <a:gd name="connsiteY0" fmla="*/ 0 h 462331"/>
              <a:gd name="connsiteX1" fmla="*/ 638175 w 2652713"/>
              <a:gd name="connsiteY1" fmla="*/ 0 h 462331"/>
              <a:gd name="connsiteX2" fmla="*/ 1337383 w 2652713"/>
              <a:gd name="connsiteY2" fmla="*/ 414376 h 462331"/>
              <a:gd name="connsiteX3" fmla="*/ 2571750 w 2652713"/>
              <a:gd name="connsiteY3" fmla="*/ 414376 h 462331"/>
              <a:gd name="connsiteX4" fmla="*/ 2571750 w 2652713"/>
              <a:gd name="connsiteY4" fmla="*/ 381368 h 462331"/>
              <a:gd name="connsiteX5" fmla="*/ 2652713 w 2652713"/>
              <a:gd name="connsiteY5" fmla="*/ 381368 h 462331"/>
              <a:gd name="connsiteX6" fmla="*/ 2652713 w 2652713"/>
              <a:gd name="connsiteY6" fmla="*/ 462331 h 462331"/>
              <a:gd name="connsiteX7" fmla="*/ 2571750 w 2652713"/>
              <a:gd name="connsiteY7" fmla="*/ 462331 h 462331"/>
              <a:gd name="connsiteX8" fmla="*/ 2571750 w 2652713"/>
              <a:gd name="connsiteY8" fmla="*/ 432376 h 462331"/>
              <a:gd name="connsiteX9" fmla="*/ 1337383 w 2652713"/>
              <a:gd name="connsiteY9" fmla="*/ 432376 h 462331"/>
              <a:gd name="connsiteX10" fmla="*/ 638175 w 2652713"/>
              <a:gd name="connsiteY10" fmla="*/ 18000 h 462331"/>
              <a:gd name="connsiteX11" fmla="*/ 0 w 2652713"/>
              <a:gd name="connsiteY11" fmla="*/ 18000 h 462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52713" h="462331">
                <a:moveTo>
                  <a:pt x="0" y="0"/>
                </a:moveTo>
                <a:lnTo>
                  <a:pt x="638175" y="0"/>
                </a:lnTo>
                <a:lnTo>
                  <a:pt x="1337383" y="414376"/>
                </a:lnTo>
                <a:lnTo>
                  <a:pt x="2571750" y="414376"/>
                </a:lnTo>
                <a:lnTo>
                  <a:pt x="2571750" y="381368"/>
                </a:lnTo>
                <a:lnTo>
                  <a:pt x="2652713" y="381368"/>
                </a:lnTo>
                <a:lnTo>
                  <a:pt x="2652713" y="462331"/>
                </a:lnTo>
                <a:lnTo>
                  <a:pt x="2571750" y="462331"/>
                </a:lnTo>
                <a:lnTo>
                  <a:pt x="2571750" y="432376"/>
                </a:lnTo>
                <a:lnTo>
                  <a:pt x="1337383" y="432376"/>
                </a:lnTo>
                <a:lnTo>
                  <a:pt x="638175" y="18000"/>
                </a:lnTo>
                <a:lnTo>
                  <a:pt x="0" y="18000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5" name="任意多边形: 形状 14"/>
          <p:cNvSpPr/>
          <p:nvPr userDrawn="1"/>
        </p:nvSpPr>
        <p:spPr>
          <a:xfrm rot="3175279">
            <a:off x="7734721" y="1471080"/>
            <a:ext cx="714936" cy="899850"/>
          </a:xfrm>
          <a:custGeom>
            <a:avLst/>
            <a:gdLst>
              <a:gd name="connsiteX0" fmla="*/ 0 w 714936"/>
              <a:gd name="connsiteY0" fmla="*/ 756940 h 899850"/>
              <a:gd name="connsiteX1" fmla="*/ 0 w 714936"/>
              <a:gd name="connsiteY1" fmla="*/ 899850 h 899850"/>
              <a:gd name="connsiteX2" fmla="*/ 142910 w 714936"/>
              <a:gd name="connsiteY2" fmla="*/ 899850 h 899850"/>
              <a:gd name="connsiteX3" fmla="*/ 142910 w 714936"/>
              <a:gd name="connsiteY3" fmla="*/ 857723 h 899850"/>
              <a:gd name="connsiteX4" fmla="*/ 39462 w 714936"/>
              <a:gd name="connsiteY4" fmla="*/ 857723 h 899850"/>
              <a:gd name="connsiteX5" fmla="*/ 39462 w 714936"/>
              <a:gd name="connsiteY5" fmla="*/ 756940 h 899850"/>
              <a:gd name="connsiteX6" fmla="*/ 70837 w 714936"/>
              <a:gd name="connsiteY6" fmla="*/ 663204 h 899850"/>
              <a:gd name="connsiteX7" fmla="*/ 70837 w 714936"/>
              <a:gd name="connsiteY7" fmla="*/ 806114 h 899850"/>
              <a:gd name="connsiteX8" fmla="*/ 213747 w 714936"/>
              <a:gd name="connsiteY8" fmla="*/ 806114 h 899850"/>
              <a:gd name="connsiteX9" fmla="*/ 213747 w 714936"/>
              <a:gd name="connsiteY9" fmla="*/ 763987 h 899850"/>
              <a:gd name="connsiteX10" fmla="*/ 110299 w 714936"/>
              <a:gd name="connsiteY10" fmla="*/ 763987 h 899850"/>
              <a:gd name="connsiteX11" fmla="*/ 110299 w 714936"/>
              <a:gd name="connsiteY11" fmla="*/ 663204 h 899850"/>
              <a:gd name="connsiteX12" fmla="*/ 141674 w 714936"/>
              <a:gd name="connsiteY12" fmla="*/ 569468 h 899850"/>
              <a:gd name="connsiteX13" fmla="*/ 141674 w 714936"/>
              <a:gd name="connsiteY13" fmla="*/ 712378 h 899850"/>
              <a:gd name="connsiteX14" fmla="*/ 284584 w 714936"/>
              <a:gd name="connsiteY14" fmla="*/ 712378 h 899850"/>
              <a:gd name="connsiteX15" fmla="*/ 284584 w 714936"/>
              <a:gd name="connsiteY15" fmla="*/ 670250 h 899850"/>
              <a:gd name="connsiteX16" fmla="*/ 181136 w 714936"/>
              <a:gd name="connsiteY16" fmla="*/ 670251 h 899850"/>
              <a:gd name="connsiteX17" fmla="*/ 181136 w 714936"/>
              <a:gd name="connsiteY17" fmla="*/ 569468 h 899850"/>
              <a:gd name="connsiteX18" fmla="*/ 212511 w 714936"/>
              <a:gd name="connsiteY18" fmla="*/ 475732 h 899850"/>
              <a:gd name="connsiteX19" fmla="*/ 212511 w 714936"/>
              <a:gd name="connsiteY19" fmla="*/ 618642 h 899850"/>
              <a:gd name="connsiteX20" fmla="*/ 355421 w 714936"/>
              <a:gd name="connsiteY20" fmla="*/ 618641 h 899850"/>
              <a:gd name="connsiteX21" fmla="*/ 355421 w 714936"/>
              <a:gd name="connsiteY21" fmla="*/ 576514 h 899850"/>
              <a:gd name="connsiteX22" fmla="*/ 251973 w 714936"/>
              <a:gd name="connsiteY22" fmla="*/ 576515 h 899850"/>
              <a:gd name="connsiteX23" fmla="*/ 251973 w 714936"/>
              <a:gd name="connsiteY23" fmla="*/ 475731 h 899850"/>
              <a:gd name="connsiteX24" fmla="*/ 283348 w 714936"/>
              <a:gd name="connsiteY24" fmla="*/ 381995 h 899850"/>
              <a:gd name="connsiteX25" fmla="*/ 283349 w 714936"/>
              <a:gd name="connsiteY25" fmla="*/ 524906 h 899850"/>
              <a:gd name="connsiteX26" fmla="*/ 426259 w 714936"/>
              <a:gd name="connsiteY26" fmla="*/ 524905 h 899850"/>
              <a:gd name="connsiteX27" fmla="*/ 426259 w 714936"/>
              <a:gd name="connsiteY27" fmla="*/ 482778 h 899850"/>
              <a:gd name="connsiteX28" fmla="*/ 322811 w 714936"/>
              <a:gd name="connsiteY28" fmla="*/ 482778 h 899850"/>
              <a:gd name="connsiteX29" fmla="*/ 322811 w 714936"/>
              <a:gd name="connsiteY29" fmla="*/ 381995 h 899850"/>
              <a:gd name="connsiteX30" fmla="*/ 354186 w 714936"/>
              <a:gd name="connsiteY30" fmla="*/ 288259 h 899850"/>
              <a:gd name="connsiteX31" fmla="*/ 354186 w 714936"/>
              <a:gd name="connsiteY31" fmla="*/ 431169 h 899850"/>
              <a:gd name="connsiteX32" fmla="*/ 497096 w 714936"/>
              <a:gd name="connsiteY32" fmla="*/ 431169 h 899850"/>
              <a:gd name="connsiteX33" fmla="*/ 497096 w 714936"/>
              <a:gd name="connsiteY33" fmla="*/ 389042 h 899850"/>
              <a:gd name="connsiteX34" fmla="*/ 393648 w 714936"/>
              <a:gd name="connsiteY34" fmla="*/ 389042 h 899850"/>
              <a:gd name="connsiteX35" fmla="*/ 393648 w 714936"/>
              <a:gd name="connsiteY35" fmla="*/ 288259 h 899850"/>
              <a:gd name="connsiteX36" fmla="*/ 425023 w 714936"/>
              <a:gd name="connsiteY36" fmla="*/ 194523 h 899850"/>
              <a:gd name="connsiteX37" fmla="*/ 425023 w 714936"/>
              <a:gd name="connsiteY37" fmla="*/ 337433 h 899850"/>
              <a:gd name="connsiteX38" fmla="*/ 567933 w 714936"/>
              <a:gd name="connsiteY38" fmla="*/ 337433 h 899850"/>
              <a:gd name="connsiteX39" fmla="*/ 567933 w 714936"/>
              <a:gd name="connsiteY39" fmla="*/ 295306 h 899850"/>
              <a:gd name="connsiteX40" fmla="*/ 464485 w 714936"/>
              <a:gd name="connsiteY40" fmla="*/ 295306 h 899850"/>
              <a:gd name="connsiteX41" fmla="*/ 464485 w 714936"/>
              <a:gd name="connsiteY41" fmla="*/ 194523 h 899850"/>
              <a:gd name="connsiteX42" fmla="*/ 495860 w 714936"/>
              <a:gd name="connsiteY42" fmla="*/ 100787 h 899850"/>
              <a:gd name="connsiteX43" fmla="*/ 495860 w 714936"/>
              <a:gd name="connsiteY43" fmla="*/ 243697 h 899850"/>
              <a:gd name="connsiteX44" fmla="*/ 638770 w 714936"/>
              <a:gd name="connsiteY44" fmla="*/ 243697 h 899850"/>
              <a:gd name="connsiteX45" fmla="*/ 638770 w 714936"/>
              <a:gd name="connsiteY45" fmla="*/ 201570 h 899850"/>
              <a:gd name="connsiteX46" fmla="*/ 535322 w 714936"/>
              <a:gd name="connsiteY46" fmla="*/ 201570 h 899850"/>
              <a:gd name="connsiteX47" fmla="*/ 535322 w 714936"/>
              <a:gd name="connsiteY47" fmla="*/ 100787 h 899850"/>
              <a:gd name="connsiteX48" fmla="*/ 572026 w 714936"/>
              <a:gd name="connsiteY48" fmla="*/ 0 h 899850"/>
              <a:gd name="connsiteX49" fmla="*/ 572026 w 714936"/>
              <a:gd name="connsiteY49" fmla="*/ 142910 h 899850"/>
              <a:gd name="connsiteX50" fmla="*/ 714936 w 714936"/>
              <a:gd name="connsiteY50" fmla="*/ 142910 h 899850"/>
              <a:gd name="connsiteX51" fmla="*/ 714936 w 714936"/>
              <a:gd name="connsiteY51" fmla="*/ 100783 h 899850"/>
              <a:gd name="connsiteX52" fmla="*/ 611488 w 714936"/>
              <a:gd name="connsiteY52" fmla="*/ 100783 h 899850"/>
              <a:gd name="connsiteX53" fmla="*/ 611488 w 714936"/>
              <a:gd name="connsiteY53" fmla="*/ 0 h 89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714936" h="899850">
                <a:moveTo>
                  <a:pt x="0" y="756940"/>
                </a:moveTo>
                <a:lnTo>
                  <a:pt x="0" y="899850"/>
                </a:lnTo>
                <a:lnTo>
                  <a:pt x="142910" y="899850"/>
                </a:lnTo>
                <a:lnTo>
                  <a:pt x="142910" y="857723"/>
                </a:lnTo>
                <a:lnTo>
                  <a:pt x="39462" y="857723"/>
                </a:lnTo>
                <a:lnTo>
                  <a:pt x="39462" y="756940"/>
                </a:lnTo>
                <a:close/>
                <a:moveTo>
                  <a:pt x="70837" y="663204"/>
                </a:moveTo>
                <a:lnTo>
                  <a:pt x="70837" y="806114"/>
                </a:lnTo>
                <a:lnTo>
                  <a:pt x="213747" y="806114"/>
                </a:lnTo>
                <a:lnTo>
                  <a:pt x="213747" y="763987"/>
                </a:lnTo>
                <a:lnTo>
                  <a:pt x="110299" y="763987"/>
                </a:lnTo>
                <a:lnTo>
                  <a:pt x="110299" y="663204"/>
                </a:lnTo>
                <a:close/>
                <a:moveTo>
                  <a:pt x="141674" y="569468"/>
                </a:moveTo>
                <a:lnTo>
                  <a:pt x="141674" y="712378"/>
                </a:lnTo>
                <a:lnTo>
                  <a:pt x="284584" y="712378"/>
                </a:lnTo>
                <a:lnTo>
                  <a:pt x="284584" y="670250"/>
                </a:lnTo>
                <a:lnTo>
                  <a:pt x="181136" y="670251"/>
                </a:lnTo>
                <a:lnTo>
                  <a:pt x="181136" y="569468"/>
                </a:lnTo>
                <a:close/>
                <a:moveTo>
                  <a:pt x="212511" y="475732"/>
                </a:moveTo>
                <a:lnTo>
                  <a:pt x="212511" y="618642"/>
                </a:lnTo>
                <a:lnTo>
                  <a:pt x="355421" y="618641"/>
                </a:lnTo>
                <a:lnTo>
                  <a:pt x="355421" y="576514"/>
                </a:lnTo>
                <a:lnTo>
                  <a:pt x="251973" y="576515"/>
                </a:lnTo>
                <a:lnTo>
                  <a:pt x="251973" y="475731"/>
                </a:lnTo>
                <a:close/>
                <a:moveTo>
                  <a:pt x="283348" y="381995"/>
                </a:moveTo>
                <a:lnTo>
                  <a:pt x="283349" y="524906"/>
                </a:lnTo>
                <a:lnTo>
                  <a:pt x="426259" y="524905"/>
                </a:lnTo>
                <a:lnTo>
                  <a:pt x="426259" y="482778"/>
                </a:lnTo>
                <a:lnTo>
                  <a:pt x="322811" y="482778"/>
                </a:lnTo>
                <a:lnTo>
                  <a:pt x="322811" y="381995"/>
                </a:lnTo>
                <a:close/>
                <a:moveTo>
                  <a:pt x="354186" y="288259"/>
                </a:moveTo>
                <a:lnTo>
                  <a:pt x="354186" y="431169"/>
                </a:lnTo>
                <a:lnTo>
                  <a:pt x="497096" y="431169"/>
                </a:lnTo>
                <a:lnTo>
                  <a:pt x="497096" y="389042"/>
                </a:lnTo>
                <a:lnTo>
                  <a:pt x="393648" y="389042"/>
                </a:lnTo>
                <a:lnTo>
                  <a:pt x="393648" y="288259"/>
                </a:lnTo>
                <a:close/>
                <a:moveTo>
                  <a:pt x="425023" y="194523"/>
                </a:moveTo>
                <a:lnTo>
                  <a:pt x="425023" y="337433"/>
                </a:lnTo>
                <a:lnTo>
                  <a:pt x="567933" y="337433"/>
                </a:lnTo>
                <a:lnTo>
                  <a:pt x="567933" y="295306"/>
                </a:lnTo>
                <a:lnTo>
                  <a:pt x="464485" y="295306"/>
                </a:lnTo>
                <a:lnTo>
                  <a:pt x="464485" y="194523"/>
                </a:lnTo>
                <a:close/>
                <a:moveTo>
                  <a:pt x="495860" y="100787"/>
                </a:moveTo>
                <a:lnTo>
                  <a:pt x="495860" y="243697"/>
                </a:lnTo>
                <a:lnTo>
                  <a:pt x="638770" y="243697"/>
                </a:lnTo>
                <a:lnTo>
                  <a:pt x="638770" y="201570"/>
                </a:lnTo>
                <a:lnTo>
                  <a:pt x="535322" y="201570"/>
                </a:lnTo>
                <a:lnTo>
                  <a:pt x="535322" y="100787"/>
                </a:lnTo>
                <a:close/>
                <a:moveTo>
                  <a:pt x="572026" y="0"/>
                </a:moveTo>
                <a:lnTo>
                  <a:pt x="572026" y="142910"/>
                </a:lnTo>
                <a:lnTo>
                  <a:pt x="714936" y="142910"/>
                </a:lnTo>
                <a:lnTo>
                  <a:pt x="714936" y="100783"/>
                </a:lnTo>
                <a:lnTo>
                  <a:pt x="611488" y="100783"/>
                </a:lnTo>
                <a:lnTo>
                  <a:pt x="611488" y="0"/>
                </a:ln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56" name="组合 55"/>
          <p:cNvGrpSpPr/>
          <p:nvPr userDrawn="1"/>
        </p:nvGrpSpPr>
        <p:grpSpPr>
          <a:xfrm>
            <a:off x="1644650" y="971550"/>
            <a:ext cx="8988425" cy="76835"/>
            <a:chOff x="1311739" y="1057244"/>
            <a:chExt cx="9308496" cy="56185"/>
          </a:xfrm>
          <a:gradFill>
            <a:gsLst>
              <a:gs pos="41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</p:grpSpPr>
        <p:sp>
          <p:nvSpPr>
            <p:cNvPr id="53" name="矩形 52"/>
            <p:cNvSpPr/>
            <p:nvPr/>
          </p:nvSpPr>
          <p:spPr>
            <a:xfrm flipV="1">
              <a:off x="1311739" y="1057244"/>
              <a:ext cx="9308496" cy="3451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梯形 54"/>
            <p:cNvSpPr/>
            <p:nvPr/>
          </p:nvSpPr>
          <p:spPr>
            <a:xfrm flipV="1">
              <a:off x="5735803" y="1073578"/>
              <a:ext cx="460367" cy="39851"/>
            </a:xfrm>
            <a:prstGeom prst="trapezoid">
              <a:avLst>
                <a:gd name="adj" fmla="val 10692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2" name="任意多边形: 形状 31"/>
          <p:cNvSpPr/>
          <p:nvPr userDrawn="1"/>
        </p:nvSpPr>
        <p:spPr>
          <a:xfrm>
            <a:off x="1679614" y="2031499"/>
            <a:ext cx="2765992" cy="482074"/>
          </a:xfrm>
          <a:custGeom>
            <a:avLst/>
            <a:gdLst>
              <a:gd name="connsiteX0" fmla="*/ 0 w 2652713"/>
              <a:gd name="connsiteY0" fmla="*/ 0 h 462331"/>
              <a:gd name="connsiteX1" fmla="*/ 638175 w 2652713"/>
              <a:gd name="connsiteY1" fmla="*/ 0 h 462331"/>
              <a:gd name="connsiteX2" fmla="*/ 1337383 w 2652713"/>
              <a:gd name="connsiteY2" fmla="*/ 414376 h 462331"/>
              <a:gd name="connsiteX3" fmla="*/ 2571750 w 2652713"/>
              <a:gd name="connsiteY3" fmla="*/ 414376 h 462331"/>
              <a:gd name="connsiteX4" fmla="*/ 2571750 w 2652713"/>
              <a:gd name="connsiteY4" fmla="*/ 381368 h 462331"/>
              <a:gd name="connsiteX5" fmla="*/ 2652713 w 2652713"/>
              <a:gd name="connsiteY5" fmla="*/ 381368 h 462331"/>
              <a:gd name="connsiteX6" fmla="*/ 2652713 w 2652713"/>
              <a:gd name="connsiteY6" fmla="*/ 462331 h 462331"/>
              <a:gd name="connsiteX7" fmla="*/ 2571750 w 2652713"/>
              <a:gd name="connsiteY7" fmla="*/ 462331 h 462331"/>
              <a:gd name="connsiteX8" fmla="*/ 2571750 w 2652713"/>
              <a:gd name="connsiteY8" fmla="*/ 432376 h 462331"/>
              <a:gd name="connsiteX9" fmla="*/ 1337383 w 2652713"/>
              <a:gd name="connsiteY9" fmla="*/ 432376 h 462331"/>
              <a:gd name="connsiteX10" fmla="*/ 638175 w 2652713"/>
              <a:gd name="connsiteY10" fmla="*/ 18000 h 462331"/>
              <a:gd name="connsiteX11" fmla="*/ 0 w 2652713"/>
              <a:gd name="connsiteY11" fmla="*/ 18000 h 462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52713" h="462331">
                <a:moveTo>
                  <a:pt x="0" y="0"/>
                </a:moveTo>
                <a:lnTo>
                  <a:pt x="638175" y="0"/>
                </a:lnTo>
                <a:lnTo>
                  <a:pt x="1337383" y="414376"/>
                </a:lnTo>
                <a:lnTo>
                  <a:pt x="2571750" y="414376"/>
                </a:lnTo>
                <a:lnTo>
                  <a:pt x="2571750" y="381368"/>
                </a:lnTo>
                <a:lnTo>
                  <a:pt x="2652713" y="381368"/>
                </a:lnTo>
                <a:lnTo>
                  <a:pt x="2652713" y="462331"/>
                </a:lnTo>
                <a:lnTo>
                  <a:pt x="2571750" y="462331"/>
                </a:lnTo>
                <a:lnTo>
                  <a:pt x="2571750" y="432376"/>
                </a:lnTo>
                <a:lnTo>
                  <a:pt x="1337383" y="432376"/>
                </a:lnTo>
                <a:lnTo>
                  <a:pt x="638175" y="18000"/>
                </a:lnTo>
                <a:lnTo>
                  <a:pt x="0" y="18000"/>
                </a:lnTo>
                <a:close/>
              </a:path>
            </a:pathLst>
          </a:custGeom>
          <a:gradFill>
            <a:gsLst>
              <a:gs pos="20000">
                <a:schemeClr val="accent2">
                  <a:lumMod val="20000"/>
                  <a:lumOff val="80000"/>
                  <a:alpha val="0"/>
                </a:schemeClr>
              </a:gs>
              <a:gs pos="100000">
                <a:schemeClr val="accent2">
                  <a:lumMod val="20000"/>
                  <a:lumOff val="80000"/>
                  <a:alpha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3" name="任意多边形: 形状 32"/>
          <p:cNvSpPr/>
          <p:nvPr userDrawn="1"/>
        </p:nvSpPr>
        <p:spPr>
          <a:xfrm flipH="1">
            <a:off x="7782548" y="2031499"/>
            <a:ext cx="2765992" cy="482074"/>
          </a:xfrm>
          <a:custGeom>
            <a:avLst/>
            <a:gdLst>
              <a:gd name="connsiteX0" fmla="*/ 0 w 2652713"/>
              <a:gd name="connsiteY0" fmla="*/ 0 h 462331"/>
              <a:gd name="connsiteX1" fmla="*/ 638175 w 2652713"/>
              <a:gd name="connsiteY1" fmla="*/ 0 h 462331"/>
              <a:gd name="connsiteX2" fmla="*/ 1337383 w 2652713"/>
              <a:gd name="connsiteY2" fmla="*/ 414376 h 462331"/>
              <a:gd name="connsiteX3" fmla="*/ 2571750 w 2652713"/>
              <a:gd name="connsiteY3" fmla="*/ 414376 h 462331"/>
              <a:gd name="connsiteX4" fmla="*/ 2571750 w 2652713"/>
              <a:gd name="connsiteY4" fmla="*/ 381368 h 462331"/>
              <a:gd name="connsiteX5" fmla="*/ 2652713 w 2652713"/>
              <a:gd name="connsiteY5" fmla="*/ 381368 h 462331"/>
              <a:gd name="connsiteX6" fmla="*/ 2652713 w 2652713"/>
              <a:gd name="connsiteY6" fmla="*/ 462331 h 462331"/>
              <a:gd name="connsiteX7" fmla="*/ 2571750 w 2652713"/>
              <a:gd name="connsiteY7" fmla="*/ 462331 h 462331"/>
              <a:gd name="connsiteX8" fmla="*/ 2571750 w 2652713"/>
              <a:gd name="connsiteY8" fmla="*/ 432376 h 462331"/>
              <a:gd name="connsiteX9" fmla="*/ 1337383 w 2652713"/>
              <a:gd name="connsiteY9" fmla="*/ 432376 h 462331"/>
              <a:gd name="connsiteX10" fmla="*/ 638175 w 2652713"/>
              <a:gd name="connsiteY10" fmla="*/ 18000 h 462331"/>
              <a:gd name="connsiteX11" fmla="*/ 0 w 2652713"/>
              <a:gd name="connsiteY11" fmla="*/ 18000 h 462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52713" h="462331">
                <a:moveTo>
                  <a:pt x="0" y="0"/>
                </a:moveTo>
                <a:lnTo>
                  <a:pt x="638175" y="0"/>
                </a:lnTo>
                <a:lnTo>
                  <a:pt x="1337383" y="414376"/>
                </a:lnTo>
                <a:lnTo>
                  <a:pt x="2571750" y="414376"/>
                </a:lnTo>
                <a:lnTo>
                  <a:pt x="2571750" y="381368"/>
                </a:lnTo>
                <a:lnTo>
                  <a:pt x="2652713" y="381368"/>
                </a:lnTo>
                <a:lnTo>
                  <a:pt x="2652713" y="462331"/>
                </a:lnTo>
                <a:lnTo>
                  <a:pt x="2571750" y="462331"/>
                </a:lnTo>
                <a:lnTo>
                  <a:pt x="2571750" y="432376"/>
                </a:lnTo>
                <a:lnTo>
                  <a:pt x="1337383" y="432376"/>
                </a:lnTo>
                <a:lnTo>
                  <a:pt x="638175" y="18000"/>
                </a:lnTo>
                <a:lnTo>
                  <a:pt x="0" y="18000"/>
                </a:lnTo>
                <a:close/>
              </a:path>
            </a:pathLst>
          </a:custGeom>
          <a:gradFill>
            <a:gsLst>
              <a:gs pos="20000">
                <a:schemeClr val="accent2">
                  <a:lumMod val="20000"/>
                  <a:lumOff val="80000"/>
                  <a:alpha val="0"/>
                </a:schemeClr>
              </a:gs>
              <a:gs pos="100000">
                <a:schemeClr val="accent2">
                  <a:lumMod val="20000"/>
                  <a:lumOff val="80000"/>
                  <a:alpha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十字形 5"/>
          <p:cNvSpPr/>
          <p:nvPr userDrawn="1"/>
        </p:nvSpPr>
        <p:spPr>
          <a:xfrm>
            <a:off x="1382646" y="2701092"/>
            <a:ext cx="261894" cy="242042"/>
          </a:xfrm>
          <a:prstGeom prst="plus">
            <a:avLst>
              <a:gd name="adj" fmla="val 39928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  <a:alpha val="55000"/>
                </a:schemeClr>
              </a:gs>
              <a:gs pos="100000">
                <a:schemeClr val="accent2">
                  <a:lumMod val="20000"/>
                  <a:lumOff val="80000"/>
                  <a:alpha val="0"/>
                </a:schemeClr>
              </a:gs>
            </a:gsLst>
            <a:lin ang="13500000" scaled="1"/>
            <a:tileRect/>
          </a:gradFill>
          <a:ln>
            <a:noFill/>
          </a:ln>
          <a:effectLst>
            <a:glow rad="25400">
              <a:schemeClr val="accent2">
                <a:satMod val="175000"/>
                <a:alpha val="12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十字形 4"/>
          <p:cNvSpPr/>
          <p:nvPr userDrawn="1"/>
        </p:nvSpPr>
        <p:spPr>
          <a:xfrm>
            <a:off x="10633164" y="3662767"/>
            <a:ext cx="261894" cy="242042"/>
          </a:xfrm>
          <a:prstGeom prst="plus">
            <a:avLst>
              <a:gd name="adj" fmla="val 39928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  <a:alpha val="55000"/>
                </a:schemeClr>
              </a:gs>
              <a:gs pos="100000">
                <a:schemeClr val="accent2">
                  <a:lumMod val="20000"/>
                  <a:lumOff val="80000"/>
                  <a:alpha val="0"/>
                </a:schemeClr>
              </a:gs>
            </a:gsLst>
            <a:lin ang="13500000" scaled="1"/>
            <a:tileRect/>
          </a:gradFill>
          <a:ln>
            <a:noFill/>
          </a:ln>
          <a:effectLst>
            <a:glow rad="25400">
              <a:schemeClr val="accent2">
                <a:satMod val="175000"/>
                <a:alpha val="12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>
            <a:alphaModFix amt="50000"/>
          </a:blip>
          <a:srcRect l="10440" t="22291" r="10693" b="30412"/>
          <a:stretch>
            <a:fillRect/>
          </a:stretch>
        </p:blipFill>
        <p:spPr>
          <a:xfrm>
            <a:off x="-8890" y="132715"/>
            <a:ext cx="12192000" cy="4578650"/>
          </a:xfrm>
          <a:custGeom>
            <a:avLst/>
            <a:gdLst>
              <a:gd name="connsiteX0" fmla="*/ 0 w 12192000"/>
              <a:gd name="connsiteY0" fmla="*/ 0 h 4578650"/>
              <a:gd name="connsiteX1" fmla="*/ 12192000 w 12192000"/>
              <a:gd name="connsiteY1" fmla="*/ 0 h 4578650"/>
              <a:gd name="connsiteX2" fmla="*/ 12192000 w 12192000"/>
              <a:gd name="connsiteY2" fmla="*/ 4578650 h 4578650"/>
              <a:gd name="connsiteX3" fmla="*/ 0 w 12192000"/>
              <a:gd name="connsiteY3" fmla="*/ 4578650 h 4578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4578650">
                <a:moveTo>
                  <a:pt x="0" y="0"/>
                </a:moveTo>
                <a:lnTo>
                  <a:pt x="12192000" y="0"/>
                </a:lnTo>
                <a:lnTo>
                  <a:pt x="12192000" y="4578650"/>
                </a:lnTo>
                <a:lnTo>
                  <a:pt x="0" y="4578650"/>
                </a:lnTo>
                <a:close/>
              </a:path>
            </a:pathLst>
          </a:custGeom>
        </p:spPr>
      </p:pic>
      <p:sp>
        <p:nvSpPr>
          <p:cNvPr id="48" name="矩形: 剪去对角 47"/>
          <p:cNvSpPr/>
          <p:nvPr userDrawn="1"/>
        </p:nvSpPr>
        <p:spPr>
          <a:xfrm>
            <a:off x="734695" y="1913255"/>
            <a:ext cx="10784205" cy="3140710"/>
          </a:xfrm>
          <a:prstGeom prst="snip2DiagRect">
            <a:avLst>
              <a:gd name="adj1" fmla="val 18293"/>
              <a:gd name="adj2" fmla="val 16667"/>
            </a:avLst>
          </a:prstGeom>
          <a:gradFill flip="none" rotWithShape="1">
            <a:gsLst>
              <a:gs pos="0">
                <a:srgbClr val="2E0056"/>
              </a:gs>
              <a:gs pos="90000">
                <a:srgbClr val="2E0056">
                  <a:alpha val="0"/>
                </a:srgbClr>
              </a:gs>
            </a:gsLst>
            <a:lin ang="10800000" scaled="1"/>
            <a:tileRect/>
          </a:gradFill>
          <a:ln w="6350">
            <a:gradFill flip="none" rotWithShape="1">
              <a:gsLst>
                <a:gs pos="0">
                  <a:schemeClr val="accent2">
                    <a:lumMod val="20000"/>
                    <a:lumOff val="80000"/>
                  </a:schemeClr>
                </a:gs>
                <a:gs pos="80000">
                  <a:schemeClr val="accent2">
                    <a:lumMod val="20000"/>
                    <a:lumOff val="80000"/>
                    <a:alpha val="0"/>
                  </a:schemeClr>
                </a:gs>
              </a:gsLst>
              <a:lin ang="108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56" name="组合 55"/>
          <p:cNvGrpSpPr/>
          <p:nvPr userDrawn="1"/>
        </p:nvGrpSpPr>
        <p:grpSpPr>
          <a:xfrm rot="5400000">
            <a:off x="10487025" y="3425825"/>
            <a:ext cx="1987550" cy="76200"/>
            <a:chOff x="1311739" y="1057244"/>
            <a:chExt cx="9308496" cy="62265"/>
          </a:xfrm>
        </p:grpSpPr>
        <p:sp>
          <p:nvSpPr>
            <p:cNvPr id="53" name="矩形 52"/>
            <p:cNvSpPr/>
            <p:nvPr/>
          </p:nvSpPr>
          <p:spPr>
            <a:xfrm flipV="1">
              <a:off x="1311739" y="1057244"/>
              <a:ext cx="9308496" cy="34511"/>
            </a:xfrm>
            <a:prstGeom prst="rect">
              <a:avLst/>
            </a:prstGeom>
            <a:gradFill flip="none" rotWithShape="1">
              <a:gsLst>
                <a:gs pos="50000">
                  <a:schemeClr val="accent2"/>
                </a:gs>
                <a:gs pos="0">
                  <a:schemeClr val="accent2">
                    <a:alpha val="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梯形 54"/>
            <p:cNvSpPr/>
            <p:nvPr/>
          </p:nvSpPr>
          <p:spPr>
            <a:xfrm flipV="1">
              <a:off x="5665551" y="1067496"/>
              <a:ext cx="600873" cy="52013"/>
            </a:xfrm>
            <a:prstGeom prst="trapezoid">
              <a:avLst>
                <a:gd name="adj" fmla="val 10692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8" name="任意多边形: 形状 67"/>
          <p:cNvSpPr/>
          <p:nvPr userDrawn="1"/>
        </p:nvSpPr>
        <p:spPr>
          <a:xfrm>
            <a:off x="11192469" y="415720"/>
            <a:ext cx="303571" cy="303517"/>
          </a:xfrm>
          <a:custGeom>
            <a:avLst/>
            <a:gdLst>
              <a:gd name="connsiteX0" fmla="*/ 558247 w 642303"/>
              <a:gd name="connsiteY0" fmla="*/ 558132 h 642188"/>
              <a:gd name="connsiteX1" fmla="*/ 642303 w 642303"/>
              <a:gd name="connsiteY1" fmla="*/ 558132 h 642188"/>
              <a:gd name="connsiteX2" fmla="*/ 642303 w 642303"/>
              <a:gd name="connsiteY2" fmla="*/ 642188 h 642188"/>
              <a:gd name="connsiteX3" fmla="*/ 558247 w 642303"/>
              <a:gd name="connsiteY3" fmla="*/ 642188 h 642188"/>
              <a:gd name="connsiteX4" fmla="*/ 418685 w 642303"/>
              <a:gd name="connsiteY4" fmla="*/ 558132 h 642188"/>
              <a:gd name="connsiteX5" fmla="*/ 502741 w 642303"/>
              <a:gd name="connsiteY5" fmla="*/ 558132 h 642188"/>
              <a:gd name="connsiteX6" fmla="*/ 502741 w 642303"/>
              <a:gd name="connsiteY6" fmla="*/ 642188 h 642188"/>
              <a:gd name="connsiteX7" fmla="*/ 418685 w 642303"/>
              <a:gd name="connsiteY7" fmla="*/ 642188 h 642188"/>
              <a:gd name="connsiteX8" fmla="*/ 279123 w 642303"/>
              <a:gd name="connsiteY8" fmla="*/ 558132 h 642188"/>
              <a:gd name="connsiteX9" fmla="*/ 363179 w 642303"/>
              <a:gd name="connsiteY9" fmla="*/ 558132 h 642188"/>
              <a:gd name="connsiteX10" fmla="*/ 363179 w 642303"/>
              <a:gd name="connsiteY10" fmla="*/ 642188 h 642188"/>
              <a:gd name="connsiteX11" fmla="*/ 279123 w 642303"/>
              <a:gd name="connsiteY11" fmla="*/ 642188 h 642188"/>
              <a:gd name="connsiteX12" fmla="*/ 139561 w 642303"/>
              <a:gd name="connsiteY12" fmla="*/ 558132 h 642188"/>
              <a:gd name="connsiteX13" fmla="*/ 223617 w 642303"/>
              <a:gd name="connsiteY13" fmla="*/ 558132 h 642188"/>
              <a:gd name="connsiteX14" fmla="*/ 223617 w 642303"/>
              <a:gd name="connsiteY14" fmla="*/ 642188 h 642188"/>
              <a:gd name="connsiteX15" fmla="*/ 139561 w 642303"/>
              <a:gd name="connsiteY15" fmla="*/ 642188 h 642188"/>
              <a:gd name="connsiteX16" fmla="*/ 0 w 642303"/>
              <a:gd name="connsiteY16" fmla="*/ 558132 h 642188"/>
              <a:gd name="connsiteX17" fmla="*/ 84056 w 642303"/>
              <a:gd name="connsiteY17" fmla="*/ 558132 h 642188"/>
              <a:gd name="connsiteX18" fmla="*/ 84056 w 642303"/>
              <a:gd name="connsiteY18" fmla="*/ 642188 h 642188"/>
              <a:gd name="connsiteX19" fmla="*/ 0 w 642303"/>
              <a:gd name="connsiteY19" fmla="*/ 642188 h 642188"/>
              <a:gd name="connsiteX20" fmla="*/ 558247 w 642303"/>
              <a:gd name="connsiteY20" fmla="*/ 418599 h 642188"/>
              <a:gd name="connsiteX21" fmla="*/ 642303 w 642303"/>
              <a:gd name="connsiteY21" fmla="*/ 418599 h 642188"/>
              <a:gd name="connsiteX22" fmla="*/ 642303 w 642303"/>
              <a:gd name="connsiteY22" fmla="*/ 502655 h 642188"/>
              <a:gd name="connsiteX23" fmla="*/ 558247 w 642303"/>
              <a:gd name="connsiteY23" fmla="*/ 502655 h 642188"/>
              <a:gd name="connsiteX24" fmla="*/ 418685 w 642303"/>
              <a:gd name="connsiteY24" fmla="*/ 418599 h 642188"/>
              <a:gd name="connsiteX25" fmla="*/ 502741 w 642303"/>
              <a:gd name="connsiteY25" fmla="*/ 418599 h 642188"/>
              <a:gd name="connsiteX26" fmla="*/ 502741 w 642303"/>
              <a:gd name="connsiteY26" fmla="*/ 502655 h 642188"/>
              <a:gd name="connsiteX27" fmla="*/ 418685 w 642303"/>
              <a:gd name="connsiteY27" fmla="*/ 502655 h 642188"/>
              <a:gd name="connsiteX28" fmla="*/ 279123 w 642303"/>
              <a:gd name="connsiteY28" fmla="*/ 418599 h 642188"/>
              <a:gd name="connsiteX29" fmla="*/ 363179 w 642303"/>
              <a:gd name="connsiteY29" fmla="*/ 418599 h 642188"/>
              <a:gd name="connsiteX30" fmla="*/ 363179 w 642303"/>
              <a:gd name="connsiteY30" fmla="*/ 502655 h 642188"/>
              <a:gd name="connsiteX31" fmla="*/ 279123 w 642303"/>
              <a:gd name="connsiteY31" fmla="*/ 502655 h 642188"/>
              <a:gd name="connsiteX32" fmla="*/ 139561 w 642303"/>
              <a:gd name="connsiteY32" fmla="*/ 418599 h 642188"/>
              <a:gd name="connsiteX33" fmla="*/ 223617 w 642303"/>
              <a:gd name="connsiteY33" fmla="*/ 418599 h 642188"/>
              <a:gd name="connsiteX34" fmla="*/ 223617 w 642303"/>
              <a:gd name="connsiteY34" fmla="*/ 502655 h 642188"/>
              <a:gd name="connsiteX35" fmla="*/ 139561 w 642303"/>
              <a:gd name="connsiteY35" fmla="*/ 502655 h 642188"/>
              <a:gd name="connsiteX36" fmla="*/ 0 w 642303"/>
              <a:gd name="connsiteY36" fmla="*/ 418599 h 642188"/>
              <a:gd name="connsiteX37" fmla="*/ 84056 w 642303"/>
              <a:gd name="connsiteY37" fmla="*/ 418599 h 642188"/>
              <a:gd name="connsiteX38" fmla="*/ 84056 w 642303"/>
              <a:gd name="connsiteY38" fmla="*/ 502655 h 642188"/>
              <a:gd name="connsiteX39" fmla="*/ 0 w 642303"/>
              <a:gd name="connsiteY39" fmla="*/ 502655 h 642188"/>
              <a:gd name="connsiteX40" fmla="*/ 558247 w 642303"/>
              <a:gd name="connsiteY40" fmla="*/ 279066 h 642188"/>
              <a:gd name="connsiteX41" fmla="*/ 642303 w 642303"/>
              <a:gd name="connsiteY41" fmla="*/ 279066 h 642188"/>
              <a:gd name="connsiteX42" fmla="*/ 642303 w 642303"/>
              <a:gd name="connsiteY42" fmla="*/ 363122 h 642188"/>
              <a:gd name="connsiteX43" fmla="*/ 558247 w 642303"/>
              <a:gd name="connsiteY43" fmla="*/ 363122 h 642188"/>
              <a:gd name="connsiteX44" fmla="*/ 418685 w 642303"/>
              <a:gd name="connsiteY44" fmla="*/ 279066 h 642188"/>
              <a:gd name="connsiteX45" fmla="*/ 502741 w 642303"/>
              <a:gd name="connsiteY45" fmla="*/ 279066 h 642188"/>
              <a:gd name="connsiteX46" fmla="*/ 502741 w 642303"/>
              <a:gd name="connsiteY46" fmla="*/ 363122 h 642188"/>
              <a:gd name="connsiteX47" fmla="*/ 418685 w 642303"/>
              <a:gd name="connsiteY47" fmla="*/ 363122 h 642188"/>
              <a:gd name="connsiteX48" fmla="*/ 279123 w 642303"/>
              <a:gd name="connsiteY48" fmla="*/ 279066 h 642188"/>
              <a:gd name="connsiteX49" fmla="*/ 363179 w 642303"/>
              <a:gd name="connsiteY49" fmla="*/ 279066 h 642188"/>
              <a:gd name="connsiteX50" fmla="*/ 363179 w 642303"/>
              <a:gd name="connsiteY50" fmla="*/ 363122 h 642188"/>
              <a:gd name="connsiteX51" fmla="*/ 279123 w 642303"/>
              <a:gd name="connsiteY51" fmla="*/ 363122 h 642188"/>
              <a:gd name="connsiteX52" fmla="*/ 139561 w 642303"/>
              <a:gd name="connsiteY52" fmla="*/ 279066 h 642188"/>
              <a:gd name="connsiteX53" fmla="*/ 223617 w 642303"/>
              <a:gd name="connsiteY53" fmla="*/ 279066 h 642188"/>
              <a:gd name="connsiteX54" fmla="*/ 223617 w 642303"/>
              <a:gd name="connsiteY54" fmla="*/ 363122 h 642188"/>
              <a:gd name="connsiteX55" fmla="*/ 139561 w 642303"/>
              <a:gd name="connsiteY55" fmla="*/ 363122 h 642188"/>
              <a:gd name="connsiteX56" fmla="*/ 0 w 642303"/>
              <a:gd name="connsiteY56" fmla="*/ 279066 h 642188"/>
              <a:gd name="connsiteX57" fmla="*/ 84056 w 642303"/>
              <a:gd name="connsiteY57" fmla="*/ 279066 h 642188"/>
              <a:gd name="connsiteX58" fmla="*/ 84056 w 642303"/>
              <a:gd name="connsiteY58" fmla="*/ 363122 h 642188"/>
              <a:gd name="connsiteX59" fmla="*/ 0 w 642303"/>
              <a:gd name="connsiteY59" fmla="*/ 363122 h 642188"/>
              <a:gd name="connsiteX60" fmla="*/ 558247 w 642303"/>
              <a:gd name="connsiteY60" fmla="*/ 139533 h 642188"/>
              <a:gd name="connsiteX61" fmla="*/ 642303 w 642303"/>
              <a:gd name="connsiteY61" fmla="*/ 139533 h 642188"/>
              <a:gd name="connsiteX62" fmla="*/ 642303 w 642303"/>
              <a:gd name="connsiteY62" fmla="*/ 223589 h 642188"/>
              <a:gd name="connsiteX63" fmla="*/ 558247 w 642303"/>
              <a:gd name="connsiteY63" fmla="*/ 223589 h 642188"/>
              <a:gd name="connsiteX64" fmla="*/ 418685 w 642303"/>
              <a:gd name="connsiteY64" fmla="*/ 139533 h 642188"/>
              <a:gd name="connsiteX65" fmla="*/ 502741 w 642303"/>
              <a:gd name="connsiteY65" fmla="*/ 139533 h 642188"/>
              <a:gd name="connsiteX66" fmla="*/ 502741 w 642303"/>
              <a:gd name="connsiteY66" fmla="*/ 223589 h 642188"/>
              <a:gd name="connsiteX67" fmla="*/ 418685 w 642303"/>
              <a:gd name="connsiteY67" fmla="*/ 223589 h 642188"/>
              <a:gd name="connsiteX68" fmla="*/ 279123 w 642303"/>
              <a:gd name="connsiteY68" fmla="*/ 139533 h 642188"/>
              <a:gd name="connsiteX69" fmla="*/ 363179 w 642303"/>
              <a:gd name="connsiteY69" fmla="*/ 139533 h 642188"/>
              <a:gd name="connsiteX70" fmla="*/ 363179 w 642303"/>
              <a:gd name="connsiteY70" fmla="*/ 223589 h 642188"/>
              <a:gd name="connsiteX71" fmla="*/ 279123 w 642303"/>
              <a:gd name="connsiteY71" fmla="*/ 223589 h 642188"/>
              <a:gd name="connsiteX72" fmla="*/ 139561 w 642303"/>
              <a:gd name="connsiteY72" fmla="*/ 139533 h 642188"/>
              <a:gd name="connsiteX73" fmla="*/ 223617 w 642303"/>
              <a:gd name="connsiteY73" fmla="*/ 139533 h 642188"/>
              <a:gd name="connsiteX74" fmla="*/ 223617 w 642303"/>
              <a:gd name="connsiteY74" fmla="*/ 223589 h 642188"/>
              <a:gd name="connsiteX75" fmla="*/ 139561 w 642303"/>
              <a:gd name="connsiteY75" fmla="*/ 223589 h 642188"/>
              <a:gd name="connsiteX76" fmla="*/ 0 w 642303"/>
              <a:gd name="connsiteY76" fmla="*/ 139533 h 642188"/>
              <a:gd name="connsiteX77" fmla="*/ 84056 w 642303"/>
              <a:gd name="connsiteY77" fmla="*/ 139533 h 642188"/>
              <a:gd name="connsiteX78" fmla="*/ 84056 w 642303"/>
              <a:gd name="connsiteY78" fmla="*/ 223589 h 642188"/>
              <a:gd name="connsiteX79" fmla="*/ 0 w 642303"/>
              <a:gd name="connsiteY79" fmla="*/ 223589 h 642188"/>
              <a:gd name="connsiteX80" fmla="*/ 558247 w 642303"/>
              <a:gd name="connsiteY80" fmla="*/ 0 h 642188"/>
              <a:gd name="connsiteX81" fmla="*/ 642303 w 642303"/>
              <a:gd name="connsiteY81" fmla="*/ 0 h 642188"/>
              <a:gd name="connsiteX82" fmla="*/ 642303 w 642303"/>
              <a:gd name="connsiteY82" fmla="*/ 84056 h 642188"/>
              <a:gd name="connsiteX83" fmla="*/ 558247 w 642303"/>
              <a:gd name="connsiteY83" fmla="*/ 84056 h 642188"/>
              <a:gd name="connsiteX84" fmla="*/ 418685 w 642303"/>
              <a:gd name="connsiteY84" fmla="*/ 0 h 642188"/>
              <a:gd name="connsiteX85" fmla="*/ 502741 w 642303"/>
              <a:gd name="connsiteY85" fmla="*/ 0 h 642188"/>
              <a:gd name="connsiteX86" fmla="*/ 502741 w 642303"/>
              <a:gd name="connsiteY86" fmla="*/ 84056 h 642188"/>
              <a:gd name="connsiteX87" fmla="*/ 418685 w 642303"/>
              <a:gd name="connsiteY87" fmla="*/ 84056 h 642188"/>
              <a:gd name="connsiteX88" fmla="*/ 279123 w 642303"/>
              <a:gd name="connsiteY88" fmla="*/ 0 h 642188"/>
              <a:gd name="connsiteX89" fmla="*/ 363179 w 642303"/>
              <a:gd name="connsiteY89" fmla="*/ 0 h 642188"/>
              <a:gd name="connsiteX90" fmla="*/ 363179 w 642303"/>
              <a:gd name="connsiteY90" fmla="*/ 84056 h 642188"/>
              <a:gd name="connsiteX91" fmla="*/ 279123 w 642303"/>
              <a:gd name="connsiteY91" fmla="*/ 84056 h 642188"/>
              <a:gd name="connsiteX92" fmla="*/ 139561 w 642303"/>
              <a:gd name="connsiteY92" fmla="*/ 0 h 642188"/>
              <a:gd name="connsiteX93" fmla="*/ 223617 w 642303"/>
              <a:gd name="connsiteY93" fmla="*/ 0 h 642188"/>
              <a:gd name="connsiteX94" fmla="*/ 223617 w 642303"/>
              <a:gd name="connsiteY94" fmla="*/ 84056 h 642188"/>
              <a:gd name="connsiteX95" fmla="*/ 139561 w 642303"/>
              <a:gd name="connsiteY95" fmla="*/ 84056 h 642188"/>
              <a:gd name="connsiteX96" fmla="*/ 0 w 642303"/>
              <a:gd name="connsiteY96" fmla="*/ 0 h 642188"/>
              <a:gd name="connsiteX97" fmla="*/ 84056 w 642303"/>
              <a:gd name="connsiteY97" fmla="*/ 0 h 642188"/>
              <a:gd name="connsiteX98" fmla="*/ 84056 w 642303"/>
              <a:gd name="connsiteY98" fmla="*/ 84056 h 642188"/>
              <a:gd name="connsiteX99" fmla="*/ 0 w 642303"/>
              <a:gd name="connsiteY99" fmla="*/ 84056 h 64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642303" h="642188">
                <a:moveTo>
                  <a:pt x="558247" y="558132"/>
                </a:moveTo>
                <a:lnTo>
                  <a:pt x="642303" y="558132"/>
                </a:lnTo>
                <a:lnTo>
                  <a:pt x="642303" y="642188"/>
                </a:lnTo>
                <a:lnTo>
                  <a:pt x="558247" y="642188"/>
                </a:lnTo>
                <a:close/>
                <a:moveTo>
                  <a:pt x="418685" y="558132"/>
                </a:moveTo>
                <a:lnTo>
                  <a:pt x="502741" y="558132"/>
                </a:lnTo>
                <a:lnTo>
                  <a:pt x="502741" y="642188"/>
                </a:lnTo>
                <a:lnTo>
                  <a:pt x="418685" y="642188"/>
                </a:lnTo>
                <a:close/>
                <a:moveTo>
                  <a:pt x="279123" y="558132"/>
                </a:moveTo>
                <a:lnTo>
                  <a:pt x="363179" y="558132"/>
                </a:lnTo>
                <a:lnTo>
                  <a:pt x="363179" y="642188"/>
                </a:lnTo>
                <a:lnTo>
                  <a:pt x="279123" y="642188"/>
                </a:lnTo>
                <a:close/>
                <a:moveTo>
                  <a:pt x="139561" y="558132"/>
                </a:moveTo>
                <a:lnTo>
                  <a:pt x="223617" y="558132"/>
                </a:lnTo>
                <a:lnTo>
                  <a:pt x="223617" y="642188"/>
                </a:lnTo>
                <a:lnTo>
                  <a:pt x="139561" y="642188"/>
                </a:lnTo>
                <a:close/>
                <a:moveTo>
                  <a:pt x="0" y="558132"/>
                </a:moveTo>
                <a:lnTo>
                  <a:pt x="84056" y="558132"/>
                </a:lnTo>
                <a:lnTo>
                  <a:pt x="84056" y="642188"/>
                </a:lnTo>
                <a:lnTo>
                  <a:pt x="0" y="642188"/>
                </a:lnTo>
                <a:close/>
                <a:moveTo>
                  <a:pt x="558247" y="418599"/>
                </a:moveTo>
                <a:lnTo>
                  <a:pt x="642303" y="418599"/>
                </a:lnTo>
                <a:lnTo>
                  <a:pt x="642303" y="502655"/>
                </a:lnTo>
                <a:lnTo>
                  <a:pt x="558247" y="502655"/>
                </a:lnTo>
                <a:close/>
                <a:moveTo>
                  <a:pt x="418685" y="418599"/>
                </a:moveTo>
                <a:lnTo>
                  <a:pt x="502741" y="418599"/>
                </a:lnTo>
                <a:lnTo>
                  <a:pt x="502741" y="502655"/>
                </a:lnTo>
                <a:lnTo>
                  <a:pt x="418685" y="502655"/>
                </a:lnTo>
                <a:close/>
                <a:moveTo>
                  <a:pt x="279123" y="418599"/>
                </a:moveTo>
                <a:lnTo>
                  <a:pt x="363179" y="418599"/>
                </a:lnTo>
                <a:lnTo>
                  <a:pt x="363179" y="502655"/>
                </a:lnTo>
                <a:lnTo>
                  <a:pt x="279123" y="502655"/>
                </a:lnTo>
                <a:close/>
                <a:moveTo>
                  <a:pt x="139561" y="418599"/>
                </a:moveTo>
                <a:lnTo>
                  <a:pt x="223617" y="418599"/>
                </a:lnTo>
                <a:lnTo>
                  <a:pt x="223617" y="502655"/>
                </a:lnTo>
                <a:lnTo>
                  <a:pt x="139561" y="502655"/>
                </a:lnTo>
                <a:close/>
                <a:moveTo>
                  <a:pt x="0" y="418599"/>
                </a:moveTo>
                <a:lnTo>
                  <a:pt x="84056" y="418599"/>
                </a:lnTo>
                <a:lnTo>
                  <a:pt x="84056" y="502655"/>
                </a:lnTo>
                <a:lnTo>
                  <a:pt x="0" y="502655"/>
                </a:lnTo>
                <a:close/>
                <a:moveTo>
                  <a:pt x="558247" y="279066"/>
                </a:moveTo>
                <a:lnTo>
                  <a:pt x="642303" y="279066"/>
                </a:lnTo>
                <a:lnTo>
                  <a:pt x="642303" y="363122"/>
                </a:lnTo>
                <a:lnTo>
                  <a:pt x="558247" y="363122"/>
                </a:lnTo>
                <a:close/>
                <a:moveTo>
                  <a:pt x="418685" y="279066"/>
                </a:moveTo>
                <a:lnTo>
                  <a:pt x="502741" y="279066"/>
                </a:lnTo>
                <a:lnTo>
                  <a:pt x="502741" y="363122"/>
                </a:lnTo>
                <a:lnTo>
                  <a:pt x="418685" y="363122"/>
                </a:lnTo>
                <a:close/>
                <a:moveTo>
                  <a:pt x="279123" y="279066"/>
                </a:moveTo>
                <a:lnTo>
                  <a:pt x="363179" y="279066"/>
                </a:lnTo>
                <a:lnTo>
                  <a:pt x="363179" y="363122"/>
                </a:lnTo>
                <a:lnTo>
                  <a:pt x="279123" y="363122"/>
                </a:lnTo>
                <a:close/>
                <a:moveTo>
                  <a:pt x="139561" y="279066"/>
                </a:moveTo>
                <a:lnTo>
                  <a:pt x="223617" y="279066"/>
                </a:lnTo>
                <a:lnTo>
                  <a:pt x="223617" y="363122"/>
                </a:lnTo>
                <a:lnTo>
                  <a:pt x="139561" y="363122"/>
                </a:lnTo>
                <a:close/>
                <a:moveTo>
                  <a:pt x="0" y="279066"/>
                </a:moveTo>
                <a:lnTo>
                  <a:pt x="84056" y="279066"/>
                </a:lnTo>
                <a:lnTo>
                  <a:pt x="84056" y="363122"/>
                </a:lnTo>
                <a:lnTo>
                  <a:pt x="0" y="363122"/>
                </a:lnTo>
                <a:close/>
                <a:moveTo>
                  <a:pt x="558247" y="139533"/>
                </a:moveTo>
                <a:lnTo>
                  <a:pt x="642303" y="139533"/>
                </a:lnTo>
                <a:lnTo>
                  <a:pt x="642303" y="223589"/>
                </a:lnTo>
                <a:lnTo>
                  <a:pt x="558247" y="223589"/>
                </a:lnTo>
                <a:close/>
                <a:moveTo>
                  <a:pt x="418685" y="139533"/>
                </a:moveTo>
                <a:lnTo>
                  <a:pt x="502741" y="139533"/>
                </a:lnTo>
                <a:lnTo>
                  <a:pt x="502741" y="223589"/>
                </a:lnTo>
                <a:lnTo>
                  <a:pt x="418685" y="223589"/>
                </a:lnTo>
                <a:close/>
                <a:moveTo>
                  <a:pt x="279123" y="139533"/>
                </a:moveTo>
                <a:lnTo>
                  <a:pt x="363179" y="139533"/>
                </a:lnTo>
                <a:lnTo>
                  <a:pt x="363179" y="223589"/>
                </a:lnTo>
                <a:lnTo>
                  <a:pt x="279123" y="223589"/>
                </a:lnTo>
                <a:close/>
                <a:moveTo>
                  <a:pt x="139561" y="139533"/>
                </a:moveTo>
                <a:lnTo>
                  <a:pt x="223617" y="139533"/>
                </a:lnTo>
                <a:lnTo>
                  <a:pt x="223617" y="223589"/>
                </a:lnTo>
                <a:lnTo>
                  <a:pt x="139561" y="223589"/>
                </a:lnTo>
                <a:close/>
                <a:moveTo>
                  <a:pt x="0" y="139533"/>
                </a:moveTo>
                <a:lnTo>
                  <a:pt x="84056" y="139533"/>
                </a:lnTo>
                <a:lnTo>
                  <a:pt x="84056" y="223589"/>
                </a:lnTo>
                <a:lnTo>
                  <a:pt x="0" y="223589"/>
                </a:lnTo>
                <a:close/>
                <a:moveTo>
                  <a:pt x="558247" y="0"/>
                </a:moveTo>
                <a:lnTo>
                  <a:pt x="642303" y="0"/>
                </a:lnTo>
                <a:lnTo>
                  <a:pt x="642303" y="84056"/>
                </a:lnTo>
                <a:lnTo>
                  <a:pt x="558247" y="84056"/>
                </a:lnTo>
                <a:close/>
                <a:moveTo>
                  <a:pt x="418685" y="0"/>
                </a:moveTo>
                <a:lnTo>
                  <a:pt x="502741" y="0"/>
                </a:lnTo>
                <a:lnTo>
                  <a:pt x="502741" y="84056"/>
                </a:lnTo>
                <a:lnTo>
                  <a:pt x="418685" y="84056"/>
                </a:lnTo>
                <a:close/>
                <a:moveTo>
                  <a:pt x="279123" y="0"/>
                </a:moveTo>
                <a:lnTo>
                  <a:pt x="363179" y="0"/>
                </a:lnTo>
                <a:lnTo>
                  <a:pt x="363179" y="84056"/>
                </a:lnTo>
                <a:lnTo>
                  <a:pt x="279123" y="84056"/>
                </a:lnTo>
                <a:close/>
                <a:moveTo>
                  <a:pt x="139561" y="0"/>
                </a:moveTo>
                <a:lnTo>
                  <a:pt x="223617" y="0"/>
                </a:lnTo>
                <a:lnTo>
                  <a:pt x="223617" y="84056"/>
                </a:lnTo>
                <a:lnTo>
                  <a:pt x="139561" y="84056"/>
                </a:lnTo>
                <a:close/>
                <a:moveTo>
                  <a:pt x="0" y="0"/>
                </a:moveTo>
                <a:lnTo>
                  <a:pt x="84056" y="0"/>
                </a:lnTo>
                <a:lnTo>
                  <a:pt x="84056" y="84056"/>
                </a:lnTo>
                <a:lnTo>
                  <a:pt x="0" y="84056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69" name="任意多边形: 形状 68"/>
          <p:cNvSpPr/>
          <p:nvPr userDrawn="1"/>
        </p:nvSpPr>
        <p:spPr>
          <a:xfrm flipH="1">
            <a:off x="4422512" y="1410110"/>
            <a:ext cx="709497" cy="709371"/>
          </a:xfrm>
          <a:custGeom>
            <a:avLst/>
            <a:gdLst>
              <a:gd name="connsiteX0" fmla="*/ 558247 w 642303"/>
              <a:gd name="connsiteY0" fmla="*/ 558132 h 642188"/>
              <a:gd name="connsiteX1" fmla="*/ 642303 w 642303"/>
              <a:gd name="connsiteY1" fmla="*/ 558132 h 642188"/>
              <a:gd name="connsiteX2" fmla="*/ 642303 w 642303"/>
              <a:gd name="connsiteY2" fmla="*/ 642188 h 642188"/>
              <a:gd name="connsiteX3" fmla="*/ 558247 w 642303"/>
              <a:gd name="connsiteY3" fmla="*/ 642188 h 642188"/>
              <a:gd name="connsiteX4" fmla="*/ 418685 w 642303"/>
              <a:gd name="connsiteY4" fmla="*/ 558132 h 642188"/>
              <a:gd name="connsiteX5" fmla="*/ 502741 w 642303"/>
              <a:gd name="connsiteY5" fmla="*/ 558132 h 642188"/>
              <a:gd name="connsiteX6" fmla="*/ 502741 w 642303"/>
              <a:gd name="connsiteY6" fmla="*/ 642188 h 642188"/>
              <a:gd name="connsiteX7" fmla="*/ 418685 w 642303"/>
              <a:gd name="connsiteY7" fmla="*/ 642188 h 642188"/>
              <a:gd name="connsiteX8" fmla="*/ 279123 w 642303"/>
              <a:gd name="connsiteY8" fmla="*/ 558132 h 642188"/>
              <a:gd name="connsiteX9" fmla="*/ 363179 w 642303"/>
              <a:gd name="connsiteY9" fmla="*/ 558132 h 642188"/>
              <a:gd name="connsiteX10" fmla="*/ 363179 w 642303"/>
              <a:gd name="connsiteY10" fmla="*/ 642188 h 642188"/>
              <a:gd name="connsiteX11" fmla="*/ 279123 w 642303"/>
              <a:gd name="connsiteY11" fmla="*/ 642188 h 642188"/>
              <a:gd name="connsiteX12" fmla="*/ 139561 w 642303"/>
              <a:gd name="connsiteY12" fmla="*/ 558132 h 642188"/>
              <a:gd name="connsiteX13" fmla="*/ 223617 w 642303"/>
              <a:gd name="connsiteY13" fmla="*/ 558132 h 642188"/>
              <a:gd name="connsiteX14" fmla="*/ 223617 w 642303"/>
              <a:gd name="connsiteY14" fmla="*/ 642188 h 642188"/>
              <a:gd name="connsiteX15" fmla="*/ 139561 w 642303"/>
              <a:gd name="connsiteY15" fmla="*/ 642188 h 642188"/>
              <a:gd name="connsiteX16" fmla="*/ 0 w 642303"/>
              <a:gd name="connsiteY16" fmla="*/ 558132 h 642188"/>
              <a:gd name="connsiteX17" fmla="*/ 84056 w 642303"/>
              <a:gd name="connsiteY17" fmla="*/ 558132 h 642188"/>
              <a:gd name="connsiteX18" fmla="*/ 84056 w 642303"/>
              <a:gd name="connsiteY18" fmla="*/ 642188 h 642188"/>
              <a:gd name="connsiteX19" fmla="*/ 0 w 642303"/>
              <a:gd name="connsiteY19" fmla="*/ 642188 h 642188"/>
              <a:gd name="connsiteX20" fmla="*/ 558247 w 642303"/>
              <a:gd name="connsiteY20" fmla="*/ 418599 h 642188"/>
              <a:gd name="connsiteX21" fmla="*/ 642303 w 642303"/>
              <a:gd name="connsiteY21" fmla="*/ 418599 h 642188"/>
              <a:gd name="connsiteX22" fmla="*/ 642303 w 642303"/>
              <a:gd name="connsiteY22" fmla="*/ 502655 h 642188"/>
              <a:gd name="connsiteX23" fmla="*/ 558247 w 642303"/>
              <a:gd name="connsiteY23" fmla="*/ 502655 h 642188"/>
              <a:gd name="connsiteX24" fmla="*/ 418685 w 642303"/>
              <a:gd name="connsiteY24" fmla="*/ 418599 h 642188"/>
              <a:gd name="connsiteX25" fmla="*/ 502741 w 642303"/>
              <a:gd name="connsiteY25" fmla="*/ 418599 h 642188"/>
              <a:gd name="connsiteX26" fmla="*/ 502741 w 642303"/>
              <a:gd name="connsiteY26" fmla="*/ 502655 h 642188"/>
              <a:gd name="connsiteX27" fmla="*/ 418685 w 642303"/>
              <a:gd name="connsiteY27" fmla="*/ 502655 h 642188"/>
              <a:gd name="connsiteX28" fmla="*/ 279123 w 642303"/>
              <a:gd name="connsiteY28" fmla="*/ 418599 h 642188"/>
              <a:gd name="connsiteX29" fmla="*/ 363179 w 642303"/>
              <a:gd name="connsiteY29" fmla="*/ 418599 h 642188"/>
              <a:gd name="connsiteX30" fmla="*/ 363179 w 642303"/>
              <a:gd name="connsiteY30" fmla="*/ 502655 h 642188"/>
              <a:gd name="connsiteX31" fmla="*/ 279123 w 642303"/>
              <a:gd name="connsiteY31" fmla="*/ 502655 h 642188"/>
              <a:gd name="connsiteX32" fmla="*/ 139561 w 642303"/>
              <a:gd name="connsiteY32" fmla="*/ 418599 h 642188"/>
              <a:gd name="connsiteX33" fmla="*/ 223617 w 642303"/>
              <a:gd name="connsiteY33" fmla="*/ 418599 h 642188"/>
              <a:gd name="connsiteX34" fmla="*/ 223617 w 642303"/>
              <a:gd name="connsiteY34" fmla="*/ 502655 h 642188"/>
              <a:gd name="connsiteX35" fmla="*/ 139561 w 642303"/>
              <a:gd name="connsiteY35" fmla="*/ 502655 h 642188"/>
              <a:gd name="connsiteX36" fmla="*/ 0 w 642303"/>
              <a:gd name="connsiteY36" fmla="*/ 418599 h 642188"/>
              <a:gd name="connsiteX37" fmla="*/ 84056 w 642303"/>
              <a:gd name="connsiteY37" fmla="*/ 418599 h 642188"/>
              <a:gd name="connsiteX38" fmla="*/ 84056 w 642303"/>
              <a:gd name="connsiteY38" fmla="*/ 502655 h 642188"/>
              <a:gd name="connsiteX39" fmla="*/ 0 w 642303"/>
              <a:gd name="connsiteY39" fmla="*/ 502655 h 642188"/>
              <a:gd name="connsiteX40" fmla="*/ 558247 w 642303"/>
              <a:gd name="connsiteY40" fmla="*/ 279066 h 642188"/>
              <a:gd name="connsiteX41" fmla="*/ 642303 w 642303"/>
              <a:gd name="connsiteY41" fmla="*/ 279066 h 642188"/>
              <a:gd name="connsiteX42" fmla="*/ 642303 w 642303"/>
              <a:gd name="connsiteY42" fmla="*/ 363122 h 642188"/>
              <a:gd name="connsiteX43" fmla="*/ 558247 w 642303"/>
              <a:gd name="connsiteY43" fmla="*/ 363122 h 642188"/>
              <a:gd name="connsiteX44" fmla="*/ 418685 w 642303"/>
              <a:gd name="connsiteY44" fmla="*/ 279066 h 642188"/>
              <a:gd name="connsiteX45" fmla="*/ 502741 w 642303"/>
              <a:gd name="connsiteY45" fmla="*/ 279066 h 642188"/>
              <a:gd name="connsiteX46" fmla="*/ 502741 w 642303"/>
              <a:gd name="connsiteY46" fmla="*/ 363122 h 642188"/>
              <a:gd name="connsiteX47" fmla="*/ 418685 w 642303"/>
              <a:gd name="connsiteY47" fmla="*/ 363122 h 642188"/>
              <a:gd name="connsiteX48" fmla="*/ 279123 w 642303"/>
              <a:gd name="connsiteY48" fmla="*/ 279066 h 642188"/>
              <a:gd name="connsiteX49" fmla="*/ 363179 w 642303"/>
              <a:gd name="connsiteY49" fmla="*/ 279066 h 642188"/>
              <a:gd name="connsiteX50" fmla="*/ 363179 w 642303"/>
              <a:gd name="connsiteY50" fmla="*/ 363122 h 642188"/>
              <a:gd name="connsiteX51" fmla="*/ 279123 w 642303"/>
              <a:gd name="connsiteY51" fmla="*/ 363122 h 642188"/>
              <a:gd name="connsiteX52" fmla="*/ 139561 w 642303"/>
              <a:gd name="connsiteY52" fmla="*/ 279066 h 642188"/>
              <a:gd name="connsiteX53" fmla="*/ 223617 w 642303"/>
              <a:gd name="connsiteY53" fmla="*/ 279066 h 642188"/>
              <a:gd name="connsiteX54" fmla="*/ 223617 w 642303"/>
              <a:gd name="connsiteY54" fmla="*/ 363122 h 642188"/>
              <a:gd name="connsiteX55" fmla="*/ 139561 w 642303"/>
              <a:gd name="connsiteY55" fmla="*/ 363122 h 642188"/>
              <a:gd name="connsiteX56" fmla="*/ 0 w 642303"/>
              <a:gd name="connsiteY56" fmla="*/ 279066 h 642188"/>
              <a:gd name="connsiteX57" fmla="*/ 84056 w 642303"/>
              <a:gd name="connsiteY57" fmla="*/ 279066 h 642188"/>
              <a:gd name="connsiteX58" fmla="*/ 84056 w 642303"/>
              <a:gd name="connsiteY58" fmla="*/ 363122 h 642188"/>
              <a:gd name="connsiteX59" fmla="*/ 0 w 642303"/>
              <a:gd name="connsiteY59" fmla="*/ 363122 h 642188"/>
              <a:gd name="connsiteX60" fmla="*/ 558247 w 642303"/>
              <a:gd name="connsiteY60" fmla="*/ 139533 h 642188"/>
              <a:gd name="connsiteX61" fmla="*/ 642303 w 642303"/>
              <a:gd name="connsiteY61" fmla="*/ 139533 h 642188"/>
              <a:gd name="connsiteX62" fmla="*/ 642303 w 642303"/>
              <a:gd name="connsiteY62" fmla="*/ 223589 h 642188"/>
              <a:gd name="connsiteX63" fmla="*/ 558247 w 642303"/>
              <a:gd name="connsiteY63" fmla="*/ 223589 h 642188"/>
              <a:gd name="connsiteX64" fmla="*/ 418685 w 642303"/>
              <a:gd name="connsiteY64" fmla="*/ 139533 h 642188"/>
              <a:gd name="connsiteX65" fmla="*/ 502741 w 642303"/>
              <a:gd name="connsiteY65" fmla="*/ 139533 h 642188"/>
              <a:gd name="connsiteX66" fmla="*/ 502741 w 642303"/>
              <a:gd name="connsiteY66" fmla="*/ 223589 h 642188"/>
              <a:gd name="connsiteX67" fmla="*/ 418685 w 642303"/>
              <a:gd name="connsiteY67" fmla="*/ 223589 h 642188"/>
              <a:gd name="connsiteX68" fmla="*/ 279123 w 642303"/>
              <a:gd name="connsiteY68" fmla="*/ 139533 h 642188"/>
              <a:gd name="connsiteX69" fmla="*/ 363179 w 642303"/>
              <a:gd name="connsiteY69" fmla="*/ 139533 h 642188"/>
              <a:gd name="connsiteX70" fmla="*/ 363179 w 642303"/>
              <a:gd name="connsiteY70" fmla="*/ 223589 h 642188"/>
              <a:gd name="connsiteX71" fmla="*/ 279123 w 642303"/>
              <a:gd name="connsiteY71" fmla="*/ 223589 h 642188"/>
              <a:gd name="connsiteX72" fmla="*/ 139561 w 642303"/>
              <a:gd name="connsiteY72" fmla="*/ 139533 h 642188"/>
              <a:gd name="connsiteX73" fmla="*/ 223617 w 642303"/>
              <a:gd name="connsiteY73" fmla="*/ 139533 h 642188"/>
              <a:gd name="connsiteX74" fmla="*/ 223617 w 642303"/>
              <a:gd name="connsiteY74" fmla="*/ 223589 h 642188"/>
              <a:gd name="connsiteX75" fmla="*/ 139561 w 642303"/>
              <a:gd name="connsiteY75" fmla="*/ 223589 h 642188"/>
              <a:gd name="connsiteX76" fmla="*/ 0 w 642303"/>
              <a:gd name="connsiteY76" fmla="*/ 139533 h 642188"/>
              <a:gd name="connsiteX77" fmla="*/ 84056 w 642303"/>
              <a:gd name="connsiteY77" fmla="*/ 139533 h 642188"/>
              <a:gd name="connsiteX78" fmla="*/ 84056 w 642303"/>
              <a:gd name="connsiteY78" fmla="*/ 223589 h 642188"/>
              <a:gd name="connsiteX79" fmla="*/ 0 w 642303"/>
              <a:gd name="connsiteY79" fmla="*/ 223589 h 642188"/>
              <a:gd name="connsiteX80" fmla="*/ 558247 w 642303"/>
              <a:gd name="connsiteY80" fmla="*/ 0 h 642188"/>
              <a:gd name="connsiteX81" fmla="*/ 642303 w 642303"/>
              <a:gd name="connsiteY81" fmla="*/ 0 h 642188"/>
              <a:gd name="connsiteX82" fmla="*/ 642303 w 642303"/>
              <a:gd name="connsiteY82" fmla="*/ 84056 h 642188"/>
              <a:gd name="connsiteX83" fmla="*/ 558247 w 642303"/>
              <a:gd name="connsiteY83" fmla="*/ 84056 h 642188"/>
              <a:gd name="connsiteX84" fmla="*/ 418685 w 642303"/>
              <a:gd name="connsiteY84" fmla="*/ 0 h 642188"/>
              <a:gd name="connsiteX85" fmla="*/ 502741 w 642303"/>
              <a:gd name="connsiteY85" fmla="*/ 0 h 642188"/>
              <a:gd name="connsiteX86" fmla="*/ 502741 w 642303"/>
              <a:gd name="connsiteY86" fmla="*/ 84056 h 642188"/>
              <a:gd name="connsiteX87" fmla="*/ 418685 w 642303"/>
              <a:gd name="connsiteY87" fmla="*/ 84056 h 642188"/>
              <a:gd name="connsiteX88" fmla="*/ 279123 w 642303"/>
              <a:gd name="connsiteY88" fmla="*/ 0 h 642188"/>
              <a:gd name="connsiteX89" fmla="*/ 363179 w 642303"/>
              <a:gd name="connsiteY89" fmla="*/ 0 h 642188"/>
              <a:gd name="connsiteX90" fmla="*/ 363179 w 642303"/>
              <a:gd name="connsiteY90" fmla="*/ 84056 h 642188"/>
              <a:gd name="connsiteX91" fmla="*/ 279123 w 642303"/>
              <a:gd name="connsiteY91" fmla="*/ 84056 h 642188"/>
              <a:gd name="connsiteX92" fmla="*/ 139561 w 642303"/>
              <a:gd name="connsiteY92" fmla="*/ 0 h 642188"/>
              <a:gd name="connsiteX93" fmla="*/ 223617 w 642303"/>
              <a:gd name="connsiteY93" fmla="*/ 0 h 642188"/>
              <a:gd name="connsiteX94" fmla="*/ 223617 w 642303"/>
              <a:gd name="connsiteY94" fmla="*/ 84056 h 642188"/>
              <a:gd name="connsiteX95" fmla="*/ 139561 w 642303"/>
              <a:gd name="connsiteY95" fmla="*/ 84056 h 642188"/>
              <a:gd name="connsiteX96" fmla="*/ 0 w 642303"/>
              <a:gd name="connsiteY96" fmla="*/ 0 h 642188"/>
              <a:gd name="connsiteX97" fmla="*/ 84056 w 642303"/>
              <a:gd name="connsiteY97" fmla="*/ 0 h 642188"/>
              <a:gd name="connsiteX98" fmla="*/ 84056 w 642303"/>
              <a:gd name="connsiteY98" fmla="*/ 84056 h 642188"/>
              <a:gd name="connsiteX99" fmla="*/ 0 w 642303"/>
              <a:gd name="connsiteY99" fmla="*/ 84056 h 64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642303" h="642188">
                <a:moveTo>
                  <a:pt x="558247" y="558132"/>
                </a:moveTo>
                <a:lnTo>
                  <a:pt x="642303" y="558132"/>
                </a:lnTo>
                <a:lnTo>
                  <a:pt x="642303" y="642188"/>
                </a:lnTo>
                <a:lnTo>
                  <a:pt x="558247" y="642188"/>
                </a:lnTo>
                <a:close/>
                <a:moveTo>
                  <a:pt x="418685" y="558132"/>
                </a:moveTo>
                <a:lnTo>
                  <a:pt x="502741" y="558132"/>
                </a:lnTo>
                <a:lnTo>
                  <a:pt x="502741" y="642188"/>
                </a:lnTo>
                <a:lnTo>
                  <a:pt x="418685" y="642188"/>
                </a:lnTo>
                <a:close/>
                <a:moveTo>
                  <a:pt x="279123" y="558132"/>
                </a:moveTo>
                <a:lnTo>
                  <a:pt x="363179" y="558132"/>
                </a:lnTo>
                <a:lnTo>
                  <a:pt x="363179" y="642188"/>
                </a:lnTo>
                <a:lnTo>
                  <a:pt x="279123" y="642188"/>
                </a:lnTo>
                <a:close/>
                <a:moveTo>
                  <a:pt x="139561" y="558132"/>
                </a:moveTo>
                <a:lnTo>
                  <a:pt x="223617" y="558132"/>
                </a:lnTo>
                <a:lnTo>
                  <a:pt x="223617" y="642188"/>
                </a:lnTo>
                <a:lnTo>
                  <a:pt x="139561" y="642188"/>
                </a:lnTo>
                <a:close/>
                <a:moveTo>
                  <a:pt x="0" y="558132"/>
                </a:moveTo>
                <a:lnTo>
                  <a:pt x="84056" y="558132"/>
                </a:lnTo>
                <a:lnTo>
                  <a:pt x="84056" y="642188"/>
                </a:lnTo>
                <a:lnTo>
                  <a:pt x="0" y="642188"/>
                </a:lnTo>
                <a:close/>
                <a:moveTo>
                  <a:pt x="558247" y="418599"/>
                </a:moveTo>
                <a:lnTo>
                  <a:pt x="642303" y="418599"/>
                </a:lnTo>
                <a:lnTo>
                  <a:pt x="642303" y="502655"/>
                </a:lnTo>
                <a:lnTo>
                  <a:pt x="558247" y="502655"/>
                </a:lnTo>
                <a:close/>
                <a:moveTo>
                  <a:pt x="418685" y="418599"/>
                </a:moveTo>
                <a:lnTo>
                  <a:pt x="502741" y="418599"/>
                </a:lnTo>
                <a:lnTo>
                  <a:pt x="502741" y="502655"/>
                </a:lnTo>
                <a:lnTo>
                  <a:pt x="418685" y="502655"/>
                </a:lnTo>
                <a:close/>
                <a:moveTo>
                  <a:pt x="279123" y="418599"/>
                </a:moveTo>
                <a:lnTo>
                  <a:pt x="363179" y="418599"/>
                </a:lnTo>
                <a:lnTo>
                  <a:pt x="363179" y="502655"/>
                </a:lnTo>
                <a:lnTo>
                  <a:pt x="279123" y="502655"/>
                </a:lnTo>
                <a:close/>
                <a:moveTo>
                  <a:pt x="139561" y="418599"/>
                </a:moveTo>
                <a:lnTo>
                  <a:pt x="223617" y="418599"/>
                </a:lnTo>
                <a:lnTo>
                  <a:pt x="223617" y="502655"/>
                </a:lnTo>
                <a:lnTo>
                  <a:pt x="139561" y="502655"/>
                </a:lnTo>
                <a:close/>
                <a:moveTo>
                  <a:pt x="0" y="418599"/>
                </a:moveTo>
                <a:lnTo>
                  <a:pt x="84056" y="418599"/>
                </a:lnTo>
                <a:lnTo>
                  <a:pt x="84056" y="502655"/>
                </a:lnTo>
                <a:lnTo>
                  <a:pt x="0" y="502655"/>
                </a:lnTo>
                <a:close/>
                <a:moveTo>
                  <a:pt x="558247" y="279066"/>
                </a:moveTo>
                <a:lnTo>
                  <a:pt x="642303" y="279066"/>
                </a:lnTo>
                <a:lnTo>
                  <a:pt x="642303" y="363122"/>
                </a:lnTo>
                <a:lnTo>
                  <a:pt x="558247" y="363122"/>
                </a:lnTo>
                <a:close/>
                <a:moveTo>
                  <a:pt x="418685" y="279066"/>
                </a:moveTo>
                <a:lnTo>
                  <a:pt x="502741" y="279066"/>
                </a:lnTo>
                <a:lnTo>
                  <a:pt x="502741" y="363122"/>
                </a:lnTo>
                <a:lnTo>
                  <a:pt x="418685" y="363122"/>
                </a:lnTo>
                <a:close/>
                <a:moveTo>
                  <a:pt x="279123" y="279066"/>
                </a:moveTo>
                <a:lnTo>
                  <a:pt x="363179" y="279066"/>
                </a:lnTo>
                <a:lnTo>
                  <a:pt x="363179" y="363122"/>
                </a:lnTo>
                <a:lnTo>
                  <a:pt x="279123" y="363122"/>
                </a:lnTo>
                <a:close/>
                <a:moveTo>
                  <a:pt x="139561" y="279066"/>
                </a:moveTo>
                <a:lnTo>
                  <a:pt x="223617" y="279066"/>
                </a:lnTo>
                <a:lnTo>
                  <a:pt x="223617" y="363122"/>
                </a:lnTo>
                <a:lnTo>
                  <a:pt x="139561" y="363122"/>
                </a:lnTo>
                <a:close/>
                <a:moveTo>
                  <a:pt x="0" y="279066"/>
                </a:moveTo>
                <a:lnTo>
                  <a:pt x="84056" y="279066"/>
                </a:lnTo>
                <a:lnTo>
                  <a:pt x="84056" y="363122"/>
                </a:lnTo>
                <a:lnTo>
                  <a:pt x="0" y="363122"/>
                </a:lnTo>
                <a:close/>
                <a:moveTo>
                  <a:pt x="558247" y="139533"/>
                </a:moveTo>
                <a:lnTo>
                  <a:pt x="642303" y="139533"/>
                </a:lnTo>
                <a:lnTo>
                  <a:pt x="642303" y="223589"/>
                </a:lnTo>
                <a:lnTo>
                  <a:pt x="558247" y="223589"/>
                </a:lnTo>
                <a:close/>
                <a:moveTo>
                  <a:pt x="418685" y="139533"/>
                </a:moveTo>
                <a:lnTo>
                  <a:pt x="502741" y="139533"/>
                </a:lnTo>
                <a:lnTo>
                  <a:pt x="502741" y="223589"/>
                </a:lnTo>
                <a:lnTo>
                  <a:pt x="418685" y="223589"/>
                </a:lnTo>
                <a:close/>
                <a:moveTo>
                  <a:pt x="279123" y="139533"/>
                </a:moveTo>
                <a:lnTo>
                  <a:pt x="363179" y="139533"/>
                </a:lnTo>
                <a:lnTo>
                  <a:pt x="363179" y="223589"/>
                </a:lnTo>
                <a:lnTo>
                  <a:pt x="279123" y="223589"/>
                </a:lnTo>
                <a:close/>
                <a:moveTo>
                  <a:pt x="139561" y="139533"/>
                </a:moveTo>
                <a:lnTo>
                  <a:pt x="223617" y="139533"/>
                </a:lnTo>
                <a:lnTo>
                  <a:pt x="223617" y="223589"/>
                </a:lnTo>
                <a:lnTo>
                  <a:pt x="139561" y="223589"/>
                </a:lnTo>
                <a:close/>
                <a:moveTo>
                  <a:pt x="0" y="139533"/>
                </a:moveTo>
                <a:lnTo>
                  <a:pt x="84056" y="139533"/>
                </a:lnTo>
                <a:lnTo>
                  <a:pt x="84056" y="223589"/>
                </a:lnTo>
                <a:lnTo>
                  <a:pt x="0" y="223589"/>
                </a:lnTo>
                <a:close/>
                <a:moveTo>
                  <a:pt x="558247" y="0"/>
                </a:moveTo>
                <a:lnTo>
                  <a:pt x="642303" y="0"/>
                </a:lnTo>
                <a:lnTo>
                  <a:pt x="642303" y="84056"/>
                </a:lnTo>
                <a:lnTo>
                  <a:pt x="558247" y="84056"/>
                </a:lnTo>
                <a:close/>
                <a:moveTo>
                  <a:pt x="418685" y="0"/>
                </a:moveTo>
                <a:lnTo>
                  <a:pt x="502741" y="0"/>
                </a:lnTo>
                <a:lnTo>
                  <a:pt x="502741" y="84056"/>
                </a:lnTo>
                <a:lnTo>
                  <a:pt x="418685" y="84056"/>
                </a:lnTo>
                <a:close/>
                <a:moveTo>
                  <a:pt x="279123" y="0"/>
                </a:moveTo>
                <a:lnTo>
                  <a:pt x="363179" y="0"/>
                </a:lnTo>
                <a:lnTo>
                  <a:pt x="363179" y="84056"/>
                </a:lnTo>
                <a:lnTo>
                  <a:pt x="279123" y="84056"/>
                </a:lnTo>
                <a:close/>
                <a:moveTo>
                  <a:pt x="139561" y="0"/>
                </a:moveTo>
                <a:lnTo>
                  <a:pt x="223617" y="0"/>
                </a:lnTo>
                <a:lnTo>
                  <a:pt x="223617" y="84056"/>
                </a:lnTo>
                <a:lnTo>
                  <a:pt x="139561" y="84056"/>
                </a:lnTo>
                <a:close/>
                <a:moveTo>
                  <a:pt x="0" y="0"/>
                </a:moveTo>
                <a:lnTo>
                  <a:pt x="84056" y="0"/>
                </a:lnTo>
                <a:lnTo>
                  <a:pt x="84056" y="84056"/>
                </a:lnTo>
                <a:lnTo>
                  <a:pt x="0" y="84056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7" name="十字形 6"/>
          <p:cNvSpPr/>
          <p:nvPr userDrawn="1"/>
        </p:nvSpPr>
        <p:spPr>
          <a:xfrm>
            <a:off x="4522470" y="4126230"/>
            <a:ext cx="609600" cy="584835"/>
          </a:xfrm>
          <a:prstGeom prst="plus">
            <a:avLst>
              <a:gd name="adj" fmla="val 39928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  <a:alpha val="55000"/>
                </a:schemeClr>
              </a:gs>
              <a:gs pos="100000">
                <a:schemeClr val="accent2">
                  <a:lumMod val="20000"/>
                  <a:lumOff val="80000"/>
                  <a:alpha val="0"/>
                </a:schemeClr>
              </a:gs>
            </a:gsLst>
            <a:lin ang="13500000" scaled="1"/>
            <a:tileRect/>
          </a:gradFill>
          <a:ln>
            <a:noFill/>
          </a:ln>
          <a:effectLst>
            <a:glow rad="25400">
              <a:schemeClr val="accent2">
                <a:satMod val="175000"/>
                <a:alpha val="12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任意多边形: 形状 23"/>
          <p:cNvSpPr/>
          <p:nvPr userDrawn="1"/>
        </p:nvSpPr>
        <p:spPr>
          <a:xfrm rot="18424721" flipH="1">
            <a:off x="9628256" y="1463285"/>
            <a:ext cx="714936" cy="899850"/>
          </a:xfrm>
          <a:custGeom>
            <a:avLst/>
            <a:gdLst>
              <a:gd name="connsiteX0" fmla="*/ 0 w 714936"/>
              <a:gd name="connsiteY0" fmla="*/ 756940 h 899850"/>
              <a:gd name="connsiteX1" fmla="*/ 0 w 714936"/>
              <a:gd name="connsiteY1" fmla="*/ 899850 h 899850"/>
              <a:gd name="connsiteX2" fmla="*/ 142910 w 714936"/>
              <a:gd name="connsiteY2" fmla="*/ 899850 h 899850"/>
              <a:gd name="connsiteX3" fmla="*/ 142910 w 714936"/>
              <a:gd name="connsiteY3" fmla="*/ 857723 h 899850"/>
              <a:gd name="connsiteX4" fmla="*/ 39462 w 714936"/>
              <a:gd name="connsiteY4" fmla="*/ 857723 h 899850"/>
              <a:gd name="connsiteX5" fmla="*/ 39462 w 714936"/>
              <a:gd name="connsiteY5" fmla="*/ 756940 h 899850"/>
              <a:gd name="connsiteX6" fmla="*/ 70837 w 714936"/>
              <a:gd name="connsiteY6" fmla="*/ 663204 h 899850"/>
              <a:gd name="connsiteX7" fmla="*/ 70837 w 714936"/>
              <a:gd name="connsiteY7" fmla="*/ 806114 h 899850"/>
              <a:gd name="connsiteX8" fmla="*/ 213747 w 714936"/>
              <a:gd name="connsiteY8" fmla="*/ 806114 h 899850"/>
              <a:gd name="connsiteX9" fmla="*/ 213747 w 714936"/>
              <a:gd name="connsiteY9" fmla="*/ 763987 h 899850"/>
              <a:gd name="connsiteX10" fmla="*/ 110299 w 714936"/>
              <a:gd name="connsiteY10" fmla="*/ 763987 h 899850"/>
              <a:gd name="connsiteX11" fmla="*/ 110299 w 714936"/>
              <a:gd name="connsiteY11" fmla="*/ 663204 h 899850"/>
              <a:gd name="connsiteX12" fmla="*/ 141674 w 714936"/>
              <a:gd name="connsiteY12" fmla="*/ 569468 h 899850"/>
              <a:gd name="connsiteX13" fmla="*/ 141674 w 714936"/>
              <a:gd name="connsiteY13" fmla="*/ 712378 h 899850"/>
              <a:gd name="connsiteX14" fmla="*/ 284584 w 714936"/>
              <a:gd name="connsiteY14" fmla="*/ 712378 h 899850"/>
              <a:gd name="connsiteX15" fmla="*/ 284584 w 714936"/>
              <a:gd name="connsiteY15" fmla="*/ 670250 h 899850"/>
              <a:gd name="connsiteX16" fmla="*/ 181136 w 714936"/>
              <a:gd name="connsiteY16" fmla="*/ 670251 h 899850"/>
              <a:gd name="connsiteX17" fmla="*/ 181136 w 714936"/>
              <a:gd name="connsiteY17" fmla="*/ 569468 h 899850"/>
              <a:gd name="connsiteX18" fmla="*/ 212511 w 714936"/>
              <a:gd name="connsiteY18" fmla="*/ 475732 h 899850"/>
              <a:gd name="connsiteX19" fmla="*/ 212511 w 714936"/>
              <a:gd name="connsiteY19" fmla="*/ 618642 h 899850"/>
              <a:gd name="connsiteX20" fmla="*/ 355421 w 714936"/>
              <a:gd name="connsiteY20" fmla="*/ 618641 h 899850"/>
              <a:gd name="connsiteX21" fmla="*/ 355421 w 714936"/>
              <a:gd name="connsiteY21" fmla="*/ 576514 h 899850"/>
              <a:gd name="connsiteX22" fmla="*/ 251973 w 714936"/>
              <a:gd name="connsiteY22" fmla="*/ 576515 h 899850"/>
              <a:gd name="connsiteX23" fmla="*/ 251973 w 714936"/>
              <a:gd name="connsiteY23" fmla="*/ 475731 h 899850"/>
              <a:gd name="connsiteX24" fmla="*/ 283348 w 714936"/>
              <a:gd name="connsiteY24" fmla="*/ 381995 h 899850"/>
              <a:gd name="connsiteX25" fmla="*/ 283349 w 714936"/>
              <a:gd name="connsiteY25" fmla="*/ 524906 h 899850"/>
              <a:gd name="connsiteX26" fmla="*/ 426259 w 714936"/>
              <a:gd name="connsiteY26" fmla="*/ 524905 h 899850"/>
              <a:gd name="connsiteX27" fmla="*/ 426259 w 714936"/>
              <a:gd name="connsiteY27" fmla="*/ 482778 h 899850"/>
              <a:gd name="connsiteX28" fmla="*/ 322811 w 714936"/>
              <a:gd name="connsiteY28" fmla="*/ 482778 h 899850"/>
              <a:gd name="connsiteX29" fmla="*/ 322811 w 714936"/>
              <a:gd name="connsiteY29" fmla="*/ 381995 h 899850"/>
              <a:gd name="connsiteX30" fmla="*/ 354186 w 714936"/>
              <a:gd name="connsiteY30" fmla="*/ 288259 h 899850"/>
              <a:gd name="connsiteX31" fmla="*/ 354186 w 714936"/>
              <a:gd name="connsiteY31" fmla="*/ 431169 h 899850"/>
              <a:gd name="connsiteX32" fmla="*/ 497096 w 714936"/>
              <a:gd name="connsiteY32" fmla="*/ 431169 h 899850"/>
              <a:gd name="connsiteX33" fmla="*/ 497096 w 714936"/>
              <a:gd name="connsiteY33" fmla="*/ 389042 h 899850"/>
              <a:gd name="connsiteX34" fmla="*/ 393648 w 714936"/>
              <a:gd name="connsiteY34" fmla="*/ 389042 h 899850"/>
              <a:gd name="connsiteX35" fmla="*/ 393648 w 714936"/>
              <a:gd name="connsiteY35" fmla="*/ 288259 h 899850"/>
              <a:gd name="connsiteX36" fmla="*/ 425023 w 714936"/>
              <a:gd name="connsiteY36" fmla="*/ 194523 h 899850"/>
              <a:gd name="connsiteX37" fmla="*/ 425023 w 714936"/>
              <a:gd name="connsiteY37" fmla="*/ 337433 h 899850"/>
              <a:gd name="connsiteX38" fmla="*/ 567933 w 714936"/>
              <a:gd name="connsiteY38" fmla="*/ 337433 h 899850"/>
              <a:gd name="connsiteX39" fmla="*/ 567933 w 714936"/>
              <a:gd name="connsiteY39" fmla="*/ 295306 h 899850"/>
              <a:gd name="connsiteX40" fmla="*/ 464485 w 714936"/>
              <a:gd name="connsiteY40" fmla="*/ 295306 h 899850"/>
              <a:gd name="connsiteX41" fmla="*/ 464485 w 714936"/>
              <a:gd name="connsiteY41" fmla="*/ 194523 h 899850"/>
              <a:gd name="connsiteX42" fmla="*/ 495860 w 714936"/>
              <a:gd name="connsiteY42" fmla="*/ 100787 h 899850"/>
              <a:gd name="connsiteX43" fmla="*/ 495860 w 714936"/>
              <a:gd name="connsiteY43" fmla="*/ 243697 h 899850"/>
              <a:gd name="connsiteX44" fmla="*/ 638770 w 714936"/>
              <a:gd name="connsiteY44" fmla="*/ 243697 h 899850"/>
              <a:gd name="connsiteX45" fmla="*/ 638770 w 714936"/>
              <a:gd name="connsiteY45" fmla="*/ 201570 h 899850"/>
              <a:gd name="connsiteX46" fmla="*/ 535322 w 714936"/>
              <a:gd name="connsiteY46" fmla="*/ 201570 h 899850"/>
              <a:gd name="connsiteX47" fmla="*/ 535322 w 714936"/>
              <a:gd name="connsiteY47" fmla="*/ 100787 h 899850"/>
              <a:gd name="connsiteX48" fmla="*/ 572026 w 714936"/>
              <a:gd name="connsiteY48" fmla="*/ 0 h 899850"/>
              <a:gd name="connsiteX49" fmla="*/ 572026 w 714936"/>
              <a:gd name="connsiteY49" fmla="*/ 142910 h 899850"/>
              <a:gd name="connsiteX50" fmla="*/ 714936 w 714936"/>
              <a:gd name="connsiteY50" fmla="*/ 142910 h 899850"/>
              <a:gd name="connsiteX51" fmla="*/ 714936 w 714936"/>
              <a:gd name="connsiteY51" fmla="*/ 100783 h 899850"/>
              <a:gd name="connsiteX52" fmla="*/ 611488 w 714936"/>
              <a:gd name="connsiteY52" fmla="*/ 100783 h 899850"/>
              <a:gd name="connsiteX53" fmla="*/ 611488 w 714936"/>
              <a:gd name="connsiteY53" fmla="*/ 0 h 89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714936" h="899850">
                <a:moveTo>
                  <a:pt x="0" y="756940"/>
                </a:moveTo>
                <a:lnTo>
                  <a:pt x="0" y="899850"/>
                </a:lnTo>
                <a:lnTo>
                  <a:pt x="142910" y="899850"/>
                </a:lnTo>
                <a:lnTo>
                  <a:pt x="142910" y="857723"/>
                </a:lnTo>
                <a:lnTo>
                  <a:pt x="39462" y="857723"/>
                </a:lnTo>
                <a:lnTo>
                  <a:pt x="39462" y="756940"/>
                </a:lnTo>
                <a:close/>
                <a:moveTo>
                  <a:pt x="70837" y="663204"/>
                </a:moveTo>
                <a:lnTo>
                  <a:pt x="70837" y="806114"/>
                </a:lnTo>
                <a:lnTo>
                  <a:pt x="213747" y="806114"/>
                </a:lnTo>
                <a:lnTo>
                  <a:pt x="213747" y="763987"/>
                </a:lnTo>
                <a:lnTo>
                  <a:pt x="110299" y="763987"/>
                </a:lnTo>
                <a:lnTo>
                  <a:pt x="110299" y="663204"/>
                </a:lnTo>
                <a:close/>
                <a:moveTo>
                  <a:pt x="141674" y="569468"/>
                </a:moveTo>
                <a:lnTo>
                  <a:pt x="141674" y="712378"/>
                </a:lnTo>
                <a:lnTo>
                  <a:pt x="284584" y="712378"/>
                </a:lnTo>
                <a:lnTo>
                  <a:pt x="284584" y="670250"/>
                </a:lnTo>
                <a:lnTo>
                  <a:pt x="181136" y="670251"/>
                </a:lnTo>
                <a:lnTo>
                  <a:pt x="181136" y="569468"/>
                </a:lnTo>
                <a:close/>
                <a:moveTo>
                  <a:pt x="212511" y="475732"/>
                </a:moveTo>
                <a:lnTo>
                  <a:pt x="212511" y="618642"/>
                </a:lnTo>
                <a:lnTo>
                  <a:pt x="355421" y="618641"/>
                </a:lnTo>
                <a:lnTo>
                  <a:pt x="355421" y="576514"/>
                </a:lnTo>
                <a:lnTo>
                  <a:pt x="251973" y="576515"/>
                </a:lnTo>
                <a:lnTo>
                  <a:pt x="251973" y="475731"/>
                </a:lnTo>
                <a:close/>
                <a:moveTo>
                  <a:pt x="283348" y="381995"/>
                </a:moveTo>
                <a:lnTo>
                  <a:pt x="283349" y="524906"/>
                </a:lnTo>
                <a:lnTo>
                  <a:pt x="426259" y="524905"/>
                </a:lnTo>
                <a:lnTo>
                  <a:pt x="426259" y="482778"/>
                </a:lnTo>
                <a:lnTo>
                  <a:pt x="322811" y="482778"/>
                </a:lnTo>
                <a:lnTo>
                  <a:pt x="322811" y="381995"/>
                </a:lnTo>
                <a:close/>
                <a:moveTo>
                  <a:pt x="354186" y="288259"/>
                </a:moveTo>
                <a:lnTo>
                  <a:pt x="354186" y="431169"/>
                </a:lnTo>
                <a:lnTo>
                  <a:pt x="497096" y="431169"/>
                </a:lnTo>
                <a:lnTo>
                  <a:pt x="497096" y="389042"/>
                </a:lnTo>
                <a:lnTo>
                  <a:pt x="393648" y="389042"/>
                </a:lnTo>
                <a:lnTo>
                  <a:pt x="393648" y="288259"/>
                </a:lnTo>
                <a:close/>
                <a:moveTo>
                  <a:pt x="425023" y="194523"/>
                </a:moveTo>
                <a:lnTo>
                  <a:pt x="425023" y="337433"/>
                </a:lnTo>
                <a:lnTo>
                  <a:pt x="567933" y="337433"/>
                </a:lnTo>
                <a:lnTo>
                  <a:pt x="567933" y="295306"/>
                </a:lnTo>
                <a:lnTo>
                  <a:pt x="464485" y="295306"/>
                </a:lnTo>
                <a:lnTo>
                  <a:pt x="464485" y="194523"/>
                </a:lnTo>
                <a:close/>
                <a:moveTo>
                  <a:pt x="495860" y="100787"/>
                </a:moveTo>
                <a:lnTo>
                  <a:pt x="495860" y="243697"/>
                </a:lnTo>
                <a:lnTo>
                  <a:pt x="638770" y="243697"/>
                </a:lnTo>
                <a:lnTo>
                  <a:pt x="638770" y="201570"/>
                </a:lnTo>
                <a:lnTo>
                  <a:pt x="535322" y="201570"/>
                </a:lnTo>
                <a:lnTo>
                  <a:pt x="535322" y="100787"/>
                </a:lnTo>
                <a:close/>
                <a:moveTo>
                  <a:pt x="572026" y="0"/>
                </a:moveTo>
                <a:lnTo>
                  <a:pt x="572026" y="142910"/>
                </a:lnTo>
                <a:lnTo>
                  <a:pt x="714936" y="142910"/>
                </a:lnTo>
                <a:lnTo>
                  <a:pt x="714936" y="100783"/>
                </a:lnTo>
                <a:lnTo>
                  <a:pt x="611488" y="100783"/>
                </a:lnTo>
                <a:lnTo>
                  <a:pt x="61148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1" name="图片 10" descr="APM标志矢量logo-1012BAI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93607" y="257175"/>
            <a:ext cx="1478280" cy="620607"/>
          </a:xfrm>
          <a:prstGeom prst="rect">
            <a:avLst/>
          </a:prstGeom>
        </p:spPr>
      </p:pic>
      <p:grpSp>
        <p:nvGrpSpPr>
          <p:cNvPr id="97" name="组合 96"/>
          <p:cNvGrpSpPr/>
          <p:nvPr userDrawn="1"/>
        </p:nvGrpSpPr>
        <p:grpSpPr>
          <a:xfrm>
            <a:off x="408305" y="1144270"/>
            <a:ext cx="4332605" cy="5481955"/>
            <a:chOff x="697562" y="1427880"/>
            <a:chExt cx="3872017" cy="4899764"/>
          </a:xfrm>
        </p:grpSpPr>
        <p:sp>
          <p:nvSpPr>
            <p:cNvPr id="90" name="椭圆 89"/>
            <p:cNvSpPr/>
            <p:nvPr/>
          </p:nvSpPr>
          <p:spPr>
            <a:xfrm>
              <a:off x="697562" y="1792571"/>
              <a:ext cx="3811974" cy="3811974"/>
            </a:xfrm>
            <a:prstGeom prst="ellipse">
              <a:avLst/>
            </a:prstGeom>
            <a:solidFill>
              <a:srgbClr val="262D63">
                <a:alpha val="35000"/>
              </a:srgbClr>
            </a:solidFill>
            <a:ln>
              <a:noFill/>
            </a:ln>
            <a:effectLst>
              <a:softEdge rad="444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椭圆 93"/>
            <p:cNvSpPr/>
            <p:nvPr/>
          </p:nvSpPr>
          <p:spPr>
            <a:xfrm>
              <a:off x="1154274" y="3681079"/>
              <a:ext cx="628650" cy="628650"/>
            </a:xfrm>
            <a:prstGeom prst="ellipse">
              <a:avLst/>
            </a:prstGeom>
            <a:solidFill>
              <a:srgbClr val="E44B8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9" name="图片 88"/>
            <p:cNvPicPr>
              <a:picLocks noChangeAspect="1"/>
            </p:cNvPicPr>
            <p:nvPr/>
          </p:nvPicPr>
          <p:blipFill>
            <a:blip r:embed="rId5">
              <a:alphaModFix amt="40000"/>
            </a:blip>
            <a:stretch>
              <a:fillRect/>
            </a:stretch>
          </p:blipFill>
          <p:spPr>
            <a:xfrm>
              <a:off x="1691868" y="3634712"/>
              <a:ext cx="2877711" cy="2692932"/>
            </a:xfrm>
            <a:prstGeom prst="rect">
              <a:avLst/>
            </a:prstGeom>
          </p:spPr>
        </p:pic>
        <p:grpSp>
          <p:nvGrpSpPr>
            <p:cNvPr id="83" name="组合 82"/>
            <p:cNvGrpSpPr/>
            <p:nvPr/>
          </p:nvGrpSpPr>
          <p:grpSpPr>
            <a:xfrm>
              <a:off x="1321226" y="1651837"/>
              <a:ext cx="2877710" cy="3754002"/>
              <a:chOff x="-6972509" y="485238"/>
              <a:chExt cx="6973688" cy="9097246"/>
            </a:xfrm>
          </p:grpSpPr>
          <p:pic>
            <p:nvPicPr>
              <p:cNvPr id="84" name="图片 83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-5613831" y="485238"/>
                <a:ext cx="3785462" cy="3633028"/>
              </a:xfrm>
              <a:prstGeom prst="rect">
                <a:avLst/>
              </a:prstGeom>
            </p:spPr>
          </p:pic>
          <p:pic>
            <p:nvPicPr>
              <p:cNvPr id="85" name="图片 84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-5601552" y="3949303"/>
                <a:ext cx="4687368" cy="3480593"/>
              </a:xfrm>
              <a:prstGeom prst="rect">
                <a:avLst/>
              </a:prstGeom>
            </p:spPr>
          </p:pic>
          <p:pic>
            <p:nvPicPr>
              <p:cNvPr id="86" name="图片 85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18306002">
                <a:off x="-3028461" y="3698730"/>
                <a:ext cx="4318984" cy="1740296"/>
              </a:xfrm>
              <a:prstGeom prst="rect">
                <a:avLst/>
              </a:prstGeom>
            </p:spPr>
          </p:pic>
          <p:pic>
            <p:nvPicPr>
              <p:cNvPr id="87" name="图片 86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-6972509" y="4927125"/>
                <a:ext cx="1829217" cy="4166549"/>
              </a:xfrm>
              <a:prstGeom prst="rect">
                <a:avLst/>
              </a:prstGeom>
            </p:spPr>
          </p:pic>
          <p:pic>
            <p:nvPicPr>
              <p:cNvPr id="88" name="图片 87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-5098498" y="6648115"/>
                <a:ext cx="2870854" cy="2934369"/>
              </a:xfrm>
              <a:prstGeom prst="rect">
                <a:avLst/>
              </a:prstGeom>
            </p:spPr>
          </p:pic>
        </p:grpSp>
        <p:grpSp>
          <p:nvGrpSpPr>
            <p:cNvPr id="93" name="组合 92"/>
            <p:cNvGrpSpPr/>
            <p:nvPr/>
          </p:nvGrpSpPr>
          <p:grpSpPr>
            <a:xfrm>
              <a:off x="3272559" y="1427880"/>
              <a:ext cx="766041" cy="849832"/>
              <a:chOff x="-1749414" y="1499577"/>
              <a:chExt cx="940792" cy="1043698"/>
            </a:xfrm>
          </p:grpSpPr>
          <p:pic>
            <p:nvPicPr>
              <p:cNvPr id="91" name="图片 90"/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-1749414" y="1499577"/>
                <a:ext cx="693488" cy="699625"/>
              </a:xfrm>
              <a:prstGeom prst="rect">
                <a:avLst/>
              </a:prstGeom>
            </p:spPr>
          </p:pic>
          <p:pic>
            <p:nvPicPr>
              <p:cNvPr id="92" name="图片 91"/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-1379369" y="1966391"/>
                <a:ext cx="570747" cy="576884"/>
              </a:xfrm>
              <a:prstGeom prst="rect">
                <a:avLst/>
              </a:prstGeom>
            </p:spPr>
          </p:pic>
        </p:grpSp>
        <p:pic>
          <p:nvPicPr>
            <p:cNvPr id="95" name="图片 94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290083" y="2872854"/>
              <a:ext cx="423457" cy="429594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1"/>
          <p:cNvSpPr/>
          <p:nvPr userDrawn="1"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chivo"/>
              <a:ea typeface="Archivo"/>
              <a:cs typeface="Archivo"/>
              <a:sym typeface="Archivo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 userDrawn="1">
            <p:custDataLst>
              <p:tags r:id="rId2"/>
            </p:custDataLst>
          </p:nvPr>
        </p:nvSpPr>
        <p:spPr>
          <a:xfrm>
            <a:off x="660400" y="287338"/>
            <a:ext cx="10939162" cy="638175"/>
          </a:xfrm>
          <a:prstGeom prst="rect">
            <a:avLst/>
          </a:prstGeom>
          <a:noFill/>
          <a:ln>
            <a:gradFill flip="none" rotWithShape="1">
              <a:gsLst>
                <a:gs pos="0">
                  <a:schemeClr val="accent2"/>
                </a:gs>
                <a:gs pos="49000">
                  <a:schemeClr val="accent2">
                    <a:alpha val="0"/>
                  </a:schemeClr>
                </a:gs>
              </a:gsLst>
              <a:lin ang="189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8" name="矩形: 剪去对角 197"/>
          <p:cNvSpPr/>
          <p:nvPr userDrawn="1"/>
        </p:nvSpPr>
        <p:spPr>
          <a:xfrm>
            <a:off x="660400" y="1130423"/>
            <a:ext cx="10858500" cy="5105277"/>
          </a:xfrm>
          <a:prstGeom prst="snip2DiagRect">
            <a:avLst>
              <a:gd name="adj1" fmla="val 6197"/>
              <a:gd name="adj2" fmla="val 5399"/>
            </a:avLst>
          </a:prstGeom>
          <a:solidFill>
            <a:schemeClr val="bg1"/>
          </a:solidFill>
          <a:ln>
            <a:gradFill flip="none" rotWithShape="1">
              <a:gsLst>
                <a:gs pos="50000">
                  <a:schemeClr val="bg1">
                    <a:alpha val="0"/>
                  </a:schemeClr>
                </a:gs>
                <a:gs pos="0">
                  <a:schemeClr val="bg1">
                    <a:alpha val="100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</a:ln>
          <a:effectLst>
            <a:outerShdw blurRad="254000" sx="102000" sy="102000" algn="ctr" rotWithShape="0">
              <a:srgbClr val="2E0056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3" name="任意多边形: 形状 232"/>
          <p:cNvSpPr/>
          <p:nvPr userDrawn="1">
            <p:custDataLst>
              <p:tags r:id="rId3"/>
            </p:custDataLst>
          </p:nvPr>
        </p:nvSpPr>
        <p:spPr>
          <a:xfrm>
            <a:off x="11192469" y="416039"/>
            <a:ext cx="303571" cy="303517"/>
          </a:xfrm>
          <a:custGeom>
            <a:avLst/>
            <a:gdLst>
              <a:gd name="connsiteX0" fmla="*/ 558247 w 642303"/>
              <a:gd name="connsiteY0" fmla="*/ 558132 h 642188"/>
              <a:gd name="connsiteX1" fmla="*/ 642303 w 642303"/>
              <a:gd name="connsiteY1" fmla="*/ 558132 h 642188"/>
              <a:gd name="connsiteX2" fmla="*/ 642303 w 642303"/>
              <a:gd name="connsiteY2" fmla="*/ 642188 h 642188"/>
              <a:gd name="connsiteX3" fmla="*/ 558247 w 642303"/>
              <a:gd name="connsiteY3" fmla="*/ 642188 h 642188"/>
              <a:gd name="connsiteX4" fmla="*/ 418685 w 642303"/>
              <a:gd name="connsiteY4" fmla="*/ 558132 h 642188"/>
              <a:gd name="connsiteX5" fmla="*/ 502741 w 642303"/>
              <a:gd name="connsiteY5" fmla="*/ 558132 h 642188"/>
              <a:gd name="connsiteX6" fmla="*/ 502741 w 642303"/>
              <a:gd name="connsiteY6" fmla="*/ 642188 h 642188"/>
              <a:gd name="connsiteX7" fmla="*/ 418685 w 642303"/>
              <a:gd name="connsiteY7" fmla="*/ 642188 h 642188"/>
              <a:gd name="connsiteX8" fmla="*/ 279123 w 642303"/>
              <a:gd name="connsiteY8" fmla="*/ 558132 h 642188"/>
              <a:gd name="connsiteX9" fmla="*/ 363179 w 642303"/>
              <a:gd name="connsiteY9" fmla="*/ 558132 h 642188"/>
              <a:gd name="connsiteX10" fmla="*/ 363179 w 642303"/>
              <a:gd name="connsiteY10" fmla="*/ 642188 h 642188"/>
              <a:gd name="connsiteX11" fmla="*/ 279123 w 642303"/>
              <a:gd name="connsiteY11" fmla="*/ 642188 h 642188"/>
              <a:gd name="connsiteX12" fmla="*/ 139561 w 642303"/>
              <a:gd name="connsiteY12" fmla="*/ 558132 h 642188"/>
              <a:gd name="connsiteX13" fmla="*/ 223617 w 642303"/>
              <a:gd name="connsiteY13" fmla="*/ 558132 h 642188"/>
              <a:gd name="connsiteX14" fmla="*/ 223617 w 642303"/>
              <a:gd name="connsiteY14" fmla="*/ 642188 h 642188"/>
              <a:gd name="connsiteX15" fmla="*/ 139561 w 642303"/>
              <a:gd name="connsiteY15" fmla="*/ 642188 h 642188"/>
              <a:gd name="connsiteX16" fmla="*/ 0 w 642303"/>
              <a:gd name="connsiteY16" fmla="*/ 558132 h 642188"/>
              <a:gd name="connsiteX17" fmla="*/ 84056 w 642303"/>
              <a:gd name="connsiteY17" fmla="*/ 558132 h 642188"/>
              <a:gd name="connsiteX18" fmla="*/ 84056 w 642303"/>
              <a:gd name="connsiteY18" fmla="*/ 642188 h 642188"/>
              <a:gd name="connsiteX19" fmla="*/ 0 w 642303"/>
              <a:gd name="connsiteY19" fmla="*/ 642188 h 642188"/>
              <a:gd name="connsiteX20" fmla="*/ 558247 w 642303"/>
              <a:gd name="connsiteY20" fmla="*/ 418599 h 642188"/>
              <a:gd name="connsiteX21" fmla="*/ 642303 w 642303"/>
              <a:gd name="connsiteY21" fmla="*/ 418599 h 642188"/>
              <a:gd name="connsiteX22" fmla="*/ 642303 w 642303"/>
              <a:gd name="connsiteY22" fmla="*/ 502655 h 642188"/>
              <a:gd name="connsiteX23" fmla="*/ 558247 w 642303"/>
              <a:gd name="connsiteY23" fmla="*/ 502655 h 642188"/>
              <a:gd name="connsiteX24" fmla="*/ 418685 w 642303"/>
              <a:gd name="connsiteY24" fmla="*/ 418599 h 642188"/>
              <a:gd name="connsiteX25" fmla="*/ 502741 w 642303"/>
              <a:gd name="connsiteY25" fmla="*/ 418599 h 642188"/>
              <a:gd name="connsiteX26" fmla="*/ 502741 w 642303"/>
              <a:gd name="connsiteY26" fmla="*/ 502655 h 642188"/>
              <a:gd name="connsiteX27" fmla="*/ 418685 w 642303"/>
              <a:gd name="connsiteY27" fmla="*/ 502655 h 642188"/>
              <a:gd name="connsiteX28" fmla="*/ 279123 w 642303"/>
              <a:gd name="connsiteY28" fmla="*/ 418599 h 642188"/>
              <a:gd name="connsiteX29" fmla="*/ 363179 w 642303"/>
              <a:gd name="connsiteY29" fmla="*/ 418599 h 642188"/>
              <a:gd name="connsiteX30" fmla="*/ 363179 w 642303"/>
              <a:gd name="connsiteY30" fmla="*/ 502655 h 642188"/>
              <a:gd name="connsiteX31" fmla="*/ 279123 w 642303"/>
              <a:gd name="connsiteY31" fmla="*/ 502655 h 642188"/>
              <a:gd name="connsiteX32" fmla="*/ 139561 w 642303"/>
              <a:gd name="connsiteY32" fmla="*/ 418599 h 642188"/>
              <a:gd name="connsiteX33" fmla="*/ 223617 w 642303"/>
              <a:gd name="connsiteY33" fmla="*/ 418599 h 642188"/>
              <a:gd name="connsiteX34" fmla="*/ 223617 w 642303"/>
              <a:gd name="connsiteY34" fmla="*/ 502655 h 642188"/>
              <a:gd name="connsiteX35" fmla="*/ 139561 w 642303"/>
              <a:gd name="connsiteY35" fmla="*/ 502655 h 642188"/>
              <a:gd name="connsiteX36" fmla="*/ 0 w 642303"/>
              <a:gd name="connsiteY36" fmla="*/ 418599 h 642188"/>
              <a:gd name="connsiteX37" fmla="*/ 84056 w 642303"/>
              <a:gd name="connsiteY37" fmla="*/ 418599 h 642188"/>
              <a:gd name="connsiteX38" fmla="*/ 84056 w 642303"/>
              <a:gd name="connsiteY38" fmla="*/ 502655 h 642188"/>
              <a:gd name="connsiteX39" fmla="*/ 0 w 642303"/>
              <a:gd name="connsiteY39" fmla="*/ 502655 h 642188"/>
              <a:gd name="connsiteX40" fmla="*/ 558247 w 642303"/>
              <a:gd name="connsiteY40" fmla="*/ 279066 h 642188"/>
              <a:gd name="connsiteX41" fmla="*/ 642303 w 642303"/>
              <a:gd name="connsiteY41" fmla="*/ 279066 h 642188"/>
              <a:gd name="connsiteX42" fmla="*/ 642303 w 642303"/>
              <a:gd name="connsiteY42" fmla="*/ 363122 h 642188"/>
              <a:gd name="connsiteX43" fmla="*/ 558247 w 642303"/>
              <a:gd name="connsiteY43" fmla="*/ 363122 h 642188"/>
              <a:gd name="connsiteX44" fmla="*/ 418685 w 642303"/>
              <a:gd name="connsiteY44" fmla="*/ 279066 h 642188"/>
              <a:gd name="connsiteX45" fmla="*/ 502741 w 642303"/>
              <a:gd name="connsiteY45" fmla="*/ 279066 h 642188"/>
              <a:gd name="connsiteX46" fmla="*/ 502741 w 642303"/>
              <a:gd name="connsiteY46" fmla="*/ 363122 h 642188"/>
              <a:gd name="connsiteX47" fmla="*/ 418685 w 642303"/>
              <a:gd name="connsiteY47" fmla="*/ 363122 h 642188"/>
              <a:gd name="connsiteX48" fmla="*/ 279123 w 642303"/>
              <a:gd name="connsiteY48" fmla="*/ 279066 h 642188"/>
              <a:gd name="connsiteX49" fmla="*/ 363179 w 642303"/>
              <a:gd name="connsiteY49" fmla="*/ 279066 h 642188"/>
              <a:gd name="connsiteX50" fmla="*/ 363179 w 642303"/>
              <a:gd name="connsiteY50" fmla="*/ 363122 h 642188"/>
              <a:gd name="connsiteX51" fmla="*/ 279123 w 642303"/>
              <a:gd name="connsiteY51" fmla="*/ 363122 h 642188"/>
              <a:gd name="connsiteX52" fmla="*/ 139561 w 642303"/>
              <a:gd name="connsiteY52" fmla="*/ 279066 h 642188"/>
              <a:gd name="connsiteX53" fmla="*/ 223617 w 642303"/>
              <a:gd name="connsiteY53" fmla="*/ 279066 h 642188"/>
              <a:gd name="connsiteX54" fmla="*/ 223617 w 642303"/>
              <a:gd name="connsiteY54" fmla="*/ 363122 h 642188"/>
              <a:gd name="connsiteX55" fmla="*/ 139561 w 642303"/>
              <a:gd name="connsiteY55" fmla="*/ 363122 h 642188"/>
              <a:gd name="connsiteX56" fmla="*/ 0 w 642303"/>
              <a:gd name="connsiteY56" fmla="*/ 279066 h 642188"/>
              <a:gd name="connsiteX57" fmla="*/ 84056 w 642303"/>
              <a:gd name="connsiteY57" fmla="*/ 279066 h 642188"/>
              <a:gd name="connsiteX58" fmla="*/ 84056 w 642303"/>
              <a:gd name="connsiteY58" fmla="*/ 363122 h 642188"/>
              <a:gd name="connsiteX59" fmla="*/ 0 w 642303"/>
              <a:gd name="connsiteY59" fmla="*/ 363122 h 642188"/>
              <a:gd name="connsiteX60" fmla="*/ 558247 w 642303"/>
              <a:gd name="connsiteY60" fmla="*/ 139533 h 642188"/>
              <a:gd name="connsiteX61" fmla="*/ 642303 w 642303"/>
              <a:gd name="connsiteY61" fmla="*/ 139533 h 642188"/>
              <a:gd name="connsiteX62" fmla="*/ 642303 w 642303"/>
              <a:gd name="connsiteY62" fmla="*/ 223589 h 642188"/>
              <a:gd name="connsiteX63" fmla="*/ 558247 w 642303"/>
              <a:gd name="connsiteY63" fmla="*/ 223589 h 642188"/>
              <a:gd name="connsiteX64" fmla="*/ 418685 w 642303"/>
              <a:gd name="connsiteY64" fmla="*/ 139533 h 642188"/>
              <a:gd name="connsiteX65" fmla="*/ 502741 w 642303"/>
              <a:gd name="connsiteY65" fmla="*/ 139533 h 642188"/>
              <a:gd name="connsiteX66" fmla="*/ 502741 w 642303"/>
              <a:gd name="connsiteY66" fmla="*/ 223589 h 642188"/>
              <a:gd name="connsiteX67" fmla="*/ 418685 w 642303"/>
              <a:gd name="connsiteY67" fmla="*/ 223589 h 642188"/>
              <a:gd name="connsiteX68" fmla="*/ 279123 w 642303"/>
              <a:gd name="connsiteY68" fmla="*/ 139533 h 642188"/>
              <a:gd name="connsiteX69" fmla="*/ 363179 w 642303"/>
              <a:gd name="connsiteY69" fmla="*/ 139533 h 642188"/>
              <a:gd name="connsiteX70" fmla="*/ 363179 w 642303"/>
              <a:gd name="connsiteY70" fmla="*/ 223589 h 642188"/>
              <a:gd name="connsiteX71" fmla="*/ 279123 w 642303"/>
              <a:gd name="connsiteY71" fmla="*/ 223589 h 642188"/>
              <a:gd name="connsiteX72" fmla="*/ 139561 w 642303"/>
              <a:gd name="connsiteY72" fmla="*/ 139533 h 642188"/>
              <a:gd name="connsiteX73" fmla="*/ 223617 w 642303"/>
              <a:gd name="connsiteY73" fmla="*/ 139533 h 642188"/>
              <a:gd name="connsiteX74" fmla="*/ 223617 w 642303"/>
              <a:gd name="connsiteY74" fmla="*/ 223589 h 642188"/>
              <a:gd name="connsiteX75" fmla="*/ 139561 w 642303"/>
              <a:gd name="connsiteY75" fmla="*/ 223589 h 642188"/>
              <a:gd name="connsiteX76" fmla="*/ 0 w 642303"/>
              <a:gd name="connsiteY76" fmla="*/ 139533 h 642188"/>
              <a:gd name="connsiteX77" fmla="*/ 84056 w 642303"/>
              <a:gd name="connsiteY77" fmla="*/ 139533 h 642188"/>
              <a:gd name="connsiteX78" fmla="*/ 84056 w 642303"/>
              <a:gd name="connsiteY78" fmla="*/ 223589 h 642188"/>
              <a:gd name="connsiteX79" fmla="*/ 0 w 642303"/>
              <a:gd name="connsiteY79" fmla="*/ 223589 h 642188"/>
              <a:gd name="connsiteX80" fmla="*/ 558247 w 642303"/>
              <a:gd name="connsiteY80" fmla="*/ 0 h 642188"/>
              <a:gd name="connsiteX81" fmla="*/ 642303 w 642303"/>
              <a:gd name="connsiteY81" fmla="*/ 0 h 642188"/>
              <a:gd name="connsiteX82" fmla="*/ 642303 w 642303"/>
              <a:gd name="connsiteY82" fmla="*/ 84056 h 642188"/>
              <a:gd name="connsiteX83" fmla="*/ 558247 w 642303"/>
              <a:gd name="connsiteY83" fmla="*/ 84056 h 642188"/>
              <a:gd name="connsiteX84" fmla="*/ 418685 w 642303"/>
              <a:gd name="connsiteY84" fmla="*/ 0 h 642188"/>
              <a:gd name="connsiteX85" fmla="*/ 502741 w 642303"/>
              <a:gd name="connsiteY85" fmla="*/ 0 h 642188"/>
              <a:gd name="connsiteX86" fmla="*/ 502741 w 642303"/>
              <a:gd name="connsiteY86" fmla="*/ 84056 h 642188"/>
              <a:gd name="connsiteX87" fmla="*/ 418685 w 642303"/>
              <a:gd name="connsiteY87" fmla="*/ 84056 h 642188"/>
              <a:gd name="connsiteX88" fmla="*/ 279123 w 642303"/>
              <a:gd name="connsiteY88" fmla="*/ 0 h 642188"/>
              <a:gd name="connsiteX89" fmla="*/ 363179 w 642303"/>
              <a:gd name="connsiteY89" fmla="*/ 0 h 642188"/>
              <a:gd name="connsiteX90" fmla="*/ 363179 w 642303"/>
              <a:gd name="connsiteY90" fmla="*/ 84056 h 642188"/>
              <a:gd name="connsiteX91" fmla="*/ 279123 w 642303"/>
              <a:gd name="connsiteY91" fmla="*/ 84056 h 642188"/>
              <a:gd name="connsiteX92" fmla="*/ 139561 w 642303"/>
              <a:gd name="connsiteY92" fmla="*/ 0 h 642188"/>
              <a:gd name="connsiteX93" fmla="*/ 223617 w 642303"/>
              <a:gd name="connsiteY93" fmla="*/ 0 h 642188"/>
              <a:gd name="connsiteX94" fmla="*/ 223617 w 642303"/>
              <a:gd name="connsiteY94" fmla="*/ 84056 h 642188"/>
              <a:gd name="connsiteX95" fmla="*/ 139561 w 642303"/>
              <a:gd name="connsiteY95" fmla="*/ 84056 h 642188"/>
              <a:gd name="connsiteX96" fmla="*/ 0 w 642303"/>
              <a:gd name="connsiteY96" fmla="*/ 0 h 642188"/>
              <a:gd name="connsiteX97" fmla="*/ 84056 w 642303"/>
              <a:gd name="connsiteY97" fmla="*/ 0 h 642188"/>
              <a:gd name="connsiteX98" fmla="*/ 84056 w 642303"/>
              <a:gd name="connsiteY98" fmla="*/ 84056 h 642188"/>
              <a:gd name="connsiteX99" fmla="*/ 0 w 642303"/>
              <a:gd name="connsiteY99" fmla="*/ 84056 h 64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642303" h="642188">
                <a:moveTo>
                  <a:pt x="558247" y="558132"/>
                </a:moveTo>
                <a:lnTo>
                  <a:pt x="642303" y="558132"/>
                </a:lnTo>
                <a:lnTo>
                  <a:pt x="642303" y="642188"/>
                </a:lnTo>
                <a:lnTo>
                  <a:pt x="558247" y="642188"/>
                </a:lnTo>
                <a:close/>
                <a:moveTo>
                  <a:pt x="418685" y="558132"/>
                </a:moveTo>
                <a:lnTo>
                  <a:pt x="502741" y="558132"/>
                </a:lnTo>
                <a:lnTo>
                  <a:pt x="502741" y="642188"/>
                </a:lnTo>
                <a:lnTo>
                  <a:pt x="418685" y="642188"/>
                </a:lnTo>
                <a:close/>
                <a:moveTo>
                  <a:pt x="279123" y="558132"/>
                </a:moveTo>
                <a:lnTo>
                  <a:pt x="363179" y="558132"/>
                </a:lnTo>
                <a:lnTo>
                  <a:pt x="363179" y="642188"/>
                </a:lnTo>
                <a:lnTo>
                  <a:pt x="279123" y="642188"/>
                </a:lnTo>
                <a:close/>
                <a:moveTo>
                  <a:pt x="139561" y="558132"/>
                </a:moveTo>
                <a:lnTo>
                  <a:pt x="223617" y="558132"/>
                </a:lnTo>
                <a:lnTo>
                  <a:pt x="223617" y="642188"/>
                </a:lnTo>
                <a:lnTo>
                  <a:pt x="139561" y="642188"/>
                </a:lnTo>
                <a:close/>
                <a:moveTo>
                  <a:pt x="0" y="558132"/>
                </a:moveTo>
                <a:lnTo>
                  <a:pt x="84056" y="558132"/>
                </a:lnTo>
                <a:lnTo>
                  <a:pt x="84056" y="642188"/>
                </a:lnTo>
                <a:lnTo>
                  <a:pt x="0" y="642188"/>
                </a:lnTo>
                <a:close/>
                <a:moveTo>
                  <a:pt x="558247" y="418599"/>
                </a:moveTo>
                <a:lnTo>
                  <a:pt x="642303" y="418599"/>
                </a:lnTo>
                <a:lnTo>
                  <a:pt x="642303" y="502655"/>
                </a:lnTo>
                <a:lnTo>
                  <a:pt x="558247" y="502655"/>
                </a:lnTo>
                <a:close/>
                <a:moveTo>
                  <a:pt x="418685" y="418599"/>
                </a:moveTo>
                <a:lnTo>
                  <a:pt x="502741" y="418599"/>
                </a:lnTo>
                <a:lnTo>
                  <a:pt x="502741" y="502655"/>
                </a:lnTo>
                <a:lnTo>
                  <a:pt x="418685" y="502655"/>
                </a:lnTo>
                <a:close/>
                <a:moveTo>
                  <a:pt x="279123" y="418599"/>
                </a:moveTo>
                <a:lnTo>
                  <a:pt x="363179" y="418599"/>
                </a:lnTo>
                <a:lnTo>
                  <a:pt x="363179" y="502655"/>
                </a:lnTo>
                <a:lnTo>
                  <a:pt x="279123" y="502655"/>
                </a:lnTo>
                <a:close/>
                <a:moveTo>
                  <a:pt x="139561" y="418599"/>
                </a:moveTo>
                <a:lnTo>
                  <a:pt x="223617" y="418599"/>
                </a:lnTo>
                <a:lnTo>
                  <a:pt x="223617" y="502655"/>
                </a:lnTo>
                <a:lnTo>
                  <a:pt x="139561" y="502655"/>
                </a:lnTo>
                <a:close/>
                <a:moveTo>
                  <a:pt x="0" y="418599"/>
                </a:moveTo>
                <a:lnTo>
                  <a:pt x="84056" y="418599"/>
                </a:lnTo>
                <a:lnTo>
                  <a:pt x="84056" y="502655"/>
                </a:lnTo>
                <a:lnTo>
                  <a:pt x="0" y="502655"/>
                </a:lnTo>
                <a:close/>
                <a:moveTo>
                  <a:pt x="558247" y="279066"/>
                </a:moveTo>
                <a:lnTo>
                  <a:pt x="642303" y="279066"/>
                </a:lnTo>
                <a:lnTo>
                  <a:pt x="642303" y="363122"/>
                </a:lnTo>
                <a:lnTo>
                  <a:pt x="558247" y="363122"/>
                </a:lnTo>
                <a:close/>
                <a:moveTo>
                  <a:pt x="418685" y="279066"/>
                </a:moveTo>
                <a:lnTo>
                  <a:pt x="502741" y="279066"/>
                </a:lnTo>
                <a:lnTo>
                  <a:pt x="502741" y="363122"/>
                </a:lnTo>
                <a:lnTo>
                  <a:pt x="418685" y="363122"/>
                </a:lnTo>
                <a:close/>
                <a:moveTo>
                  <a:pt x="279123" y="279066"/>
                </a:moveTo>
                <a:lnTo>
                  <a:pt x="363179" y="279066"/>
                </a:lnTo>
                <a:lnTo>
                  <a:pt x="363179" y="363122"/>
                </a:lnTo>
                <a:lnTo>
                  <a:pt x="279123" y="363122"/>
                </a:lnTo>
                <a:close/>
                <a:moveTo>
                  <a:pt x="139561" y="279066"/>
                </a:moveTo>
                <a:lnTo>
                  <a:pt x="223617" y="279066"/>
                </a:lnTo>
                <a:lnTo>
                  <a:pt x="223617" y="363122"/>
                </a:lnTo>
                <a:lnTo>
                  <a:pt x="139561" y="363122"/>
                </a:lnTo>
                <a:close/>
                <a:moveTo>
                  <a:pt x="0" y="279066"/>
                </a:moveTo>
                <a:lnTo>
                  <a:pt x="84056" y="279066"/>
                </a:lnTo>
                <a:lnTo>
                  <a:pt x="84056" y="363122"/>
                </a:lnTo>
                <a:lnTo>
                  <a:pt x="0" y="363122"/>
                </a:lnTo>
                <a:close/>
                <a:moveTo>
                  <a:pt x="558247" y="139533"/>
                </a:moveTo>
                <a:lnTo>
                  <a:pt x="642303" y="139533"/>
                </a:lnTo>
                <a:lnTo>
                  <a:pt x="642303" y="223589"/>
                </a:lnTo>
                <a:lnTo>
                  <a:pt x="558247" y="223589"/>
                </a:lnTo>
                <a:close/>
                <a:moveTo>
                  <a:pt x="418685" y="139533"/>
                </a:moveTo>
                <a:lnTo>
                  <a:pt x="502741" y="139533"/>
                </a:lnTo>
                <a:lnTo>
                  <a:pt x="502741" y="223589"/>
                </a:lnTo>
                <a:lnTo>
                  <a:pt x="418685" y="223589"/>
                </a:lnTo>
                <a:close/>
                <a:moveTo>
                  <a:pt x="279123" y="139533"/>
                </a:moveTo>
                <a:lnTo>
                  <a:pt x="363179" y="139533"/>
                </a:lnTo>
                <a:lnTo>
                  <a:pt x="363179" y="223589"/>
                </a:lnTo>
                <a:lnTo>
                  <a:pt x="279123" y="223589"/>
                </a:lnTo>
                <a:close/>
                <a:moveTo>
                  <a:pt x="139561" y="139533"/>
                </a:moveTo>
                <a:lnTo>
                  <a:pt x="223617" y="139533"/>
                </a:lnTo>
                <a:lnTo>
                  <a:pt x="223617" y="223589"/>
                </a:lnTo>
                <a:lnTo>
                  <a:pt x="139561" y="223589"/>
                </a:lnTo>
                <a:close/>
                <a:moveTo>
                  <a:pt x="0" y="139533"/>
                </a:moveTo>
                <a:lnTo>
                  <a:pt x="84056" y="139533"/>
                </a:lnTo>
                <a:lnTo>
                  <a:pt x="84056" y="223589"/>
                </a:lnTo>
                <a:lnTo>
                  <a:pt x="0" y="223589"/>
                </a:lnTo>
                <a:close/>
                <a:moveTo>
                  <a:pt x="558247" y="0"/>
                </a:moveTo>
                <a:lnTo>
                  <a:pt x="642303" y="0"/>
                </a:lnTo>
                <a:lnTo>
                  <a:pt x="642303" y="84056"/>
                </a:lnTo>
                <a:lnTo>
                  <a:pt x="558247" y="84056"/>
                </a:lnTo>
                <a:close/>
                <a:moveTo>
                  <a:pt x="418685" y="0"/>
                </a:moveTo>
                <a:lnTo>
                  <a:pt x="502741" y="0"/>
                </a:lnTo>
                <a:lnTo>
                  <a:pt x="502741" y="84056"/>
                </a:lnTo>
                <a:lnTo>
                  <a:pt x="418685" y="84056"/>
                </a:lnTo>
                <a:close/>
                <a:moveTo>
                  <a:pt x="279123" y="0"/>
                </a:moveTo>
                <a:lnTo>
                  <a:pt x="363179" y="0"/>
                </a:lnTo>
                <a:lnTo>
                  <a:pt x="363179" y="84056"/>
                </a:lnTo>
                <a:lnTo>
                  <a:pt x="279123" y="84056"/>
                </a:lnTo>
                <a:close/>
                <a:moveTo>
                  <a:pt x="139561" y="0"/>
                </a:moveTo>
                <a:lnTo>
                  <a:pt x="223617" y="0"/>
                </a:lnTo>
                <a:lnTo>
                  <a:pt x="223617" y="84056"/>
                </a:lnTo>
                <a:lnTo>
                  <a:pt x="139561" y="84056"/>
                </a:lnTo>
                <a:close/>
                <a:moveTo>
                  <a:pt x="0" y="0"/>
                </a:moveTo>
                <a:lnTo>
                  <a:pt x="84056" y="0"/>
                </a:lnTo>
                <a:lnTo>
                  <a:pt x="84056" y="84056"/>
                </a:lnTo>
                <a:lnTo>
                  <a:pt x="0" y="84056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04000"/>
            <a:ext cx="5342400" cy="414000"/>
          </a:xfrm>
          <a:prstGeom prst="rect">
            <a:avLst/>
          </a:prstGeo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04000"/>
            <a:ext cx="5342400" cy="414000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矩形: 剪去对角 47"/>
          <p:cNvSpPr/>
          <p:nvPr userDrawn="1"/>
        </p:nvSpPr>
        <p:spPr>
          <a:xfrm>
            <a:off x="695960" y="971550"/>
            <a:ext cx="10800080" cy="5207000"/>
          </a:xfrm>
          <a:prstGeom prst="snip2DiagRect">
            <a:avLst>
              <a:gd name="adj1" fmla="val 18293"/>
              <a:gd name="adj2" fmla="val 16667"/>
            </a:avLst>
          </a:prstGeom>
          <a:gradFill>
            <a:gsLst>
              <a:gs pos="0">
                <a:srgbClr val="2E0056"/>
              </a:gs>
              <a:gs pos="100000">
                <a:srgbClr val="7030A0">
                  <a:alpha val="30000"/>
                  <a:lumMod val="13000"/>
                </a:srgbClr>
              </a:gs>
            </a:gsLst>
            <a:lin ang="5400000" scaled="1"/>
          </a:gradFill>
          <a:ln w="6350">
            <a:gradFill flip="none" rotWithShape="1">
              <a:gsLst>
                <a:gs pos="0">
                  <a:schemeClr val="accent2">
                    <a:lumMod val="20000"/>
                    <a:lumOff val="80000"/>
                  </a:schemeClr>
                </a:gs>
                <a:gs pos="85000">
                  <a:schemeClr val="accent2">
                    <a:lumMod val="20000"/>
                    <a:lumOff val="80000"/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56" name="组合 55"/>
          <p:cNvGrpSpPr/>
          <p:nvPr userDrawn="1"/>
        </p:nvGrpSpPr>
        <p:grpSpPr>
          <a:xfrm>
            <a:off x="1644650" y="971550"/>
            <a:ext cx="8988425" cy="76835"/>
            <a:chOff x="1311739" y="1057244"/>
            <a:chExt cx="9308496" cy="56185"/>
          </a:xfrm>
          <a:gradFill>
            <a:gsLst>
              <a:gs pos="41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</p:grpSpPr>
        <p:sp>
          <p:nvSpPr>
            <p:cNvPr id="53" name="矩形 52"/>
            <p:cNvSpPr/>
            <p:nvPr/>
          </p:nvSpPr>
          <p:spPr>
            <a:xfrm flipV="1">
              <a:off x="1311739" y="1057244"/>
              <a:ext cx="9308496" cy="3451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梯形 54"/>
            <p:cNvSpPr/>
            <p:nvPr/>
          </p:nvSpPr>
          <p:spPr>
            <a:xfrm flipV="1">
              <a:off x="5735803" y="1073578"/>
              <a:ext cx="460367" cy="39851"/>
            </a:xfrm>
            <a:prstGeom prst="trapezoid">
              <a:avLst>
                <a:gd name="adj" fmla="val 10692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十字形 5"/>
          <p:cNvSpPr/>
          <p:nvPr userDrawn="1"/>
        </p:nvSpPr>
        <p:spPr>
          <a:xfrm>
            <a:off x="1382646" y="2701092"/>
            <a:ext cx="261894" cy="242042"/>
          </a:xfrm>
          <a:prstGeom prst="plus">
            <a:avLst>
              <a:gd name="adj" fmla="val 39928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  <a:alpha val="55000"/>
                </a:schemeClr>
              </a:gs>
              <a:gs pos="100000">
                <a:schemeClr val="accent2">
                  <a:lumMod val="20000"/>
                  <a:lumOff val="80000"/>
                  <a:alpha val="0"/>
                </a:schemeClr>
              </a:gs>
            </a:gsLst>
            <a:lin ang="13500000" scaled="1"/>
            <a:tileRect/>
          </a:gradFill>
          <a:ln>
            <a:noFill/>
          </a:ln>
          <a:effectLst>
            <a:glow rad="25400">
              <a:schemeClr val="accent2">
                <a:satMod val="175000"/>
                <a:alpha val="12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十字形 4"/>
          <p:cNvSpPr/>
          <p:nvPr userDrawn="1"/>
        </p:nvSpPr>
        <p:spPr>
          <a:xfrm>
            <a:off x="10633164" y="3662767"/>
            <a:ext cx="261894" cy="242042"/>
          </a:xfrm>
          <a:prstGeom prst="plus">
            <a:avLst>
              <a:gd name="adj" fmla="val 39928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  <a:alpha val="55000"/>
                </a:schemeClr>
              </a:gs>
              <a:gs pos="100000">
                <a:schemeClr val="accent2">
                  <a:lumMod val="20000"/>
                  <a:lumOff val="80000"/>
                  <a:alpha val="0"/>
                </a:schemeClr>
              </a:gs>
            </a:gsLst>
            <a:lin ang="13500000" scaled="1"/>
            <a:tileRect/>
          </a:gradFill>
          <a:ln>
            <a:noFill/>
          </a:ln>
          <a:effectLst>
            <a:glow rad="25400">
              <a:schemeClr val="accent2">
                <a:satMod val="175000"/>
                <a:alpha val="12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  <a:prstGeom prst="rect">
            <a:avLst/>
          </a:prstGeo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  <a:prstGeom prst="rect">
            <a:avLst/>
          </a:prstGeo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397600"/>
            <a:ext cx="9799200" cy="1105200"/>
          </a:xfrm>
          <a:prstGeom prst="rect">
            <a:avLst/>
          </a:prstGeo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5040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tags" Target="../tags/tag36.xml"/><Relationship Id="rId12" Type="http://schemas.openxmlformats.org/officeDocument/2006/relationships/image" Target="../media/image12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资源 1@4x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-27305" y="-93980"/>
            <a:ext cx="12355830" cy="7021195"/>
          </a:xfrm>
          <a:prstGeom prst="rect">
            <a:avLst/>
          </a:prstGeom>
        </p:spPr>
      </p:pic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ea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6.xml"/><Relationship Id="rId6" Type="http://schemas.openxmlformats.org/officeDocument/2006/relationships/tags" Target="../tags/tag38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openxmlformats.org/officeDocument/2006/relationships/image" Target="../media/image2.png"/><Relationship Id="rId2" Type="http://schemas.openxmlformats.org/officeDocument/2006/relationships/tags" Target="../tags/tag37.xml"/><Relationship Id="rId1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39.xml"/><Relationship Id="rId8" Type="http://schemas.openxmlformats.org/officeDocument/2006/relationships/image" Target="../media/image19.png"/><Relationship Id="rId7" Type="http://schemas.openxmlformats.org/officeDocument/2006/relationships/image" Target="../media/image11.png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1" Type="http://schemas.openxmlformats.org/officeDocument/2006/relationships/notesSlide" Target="../notesSlides/notesSlide2.xml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41.xml"/><Relationship Id="rId3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tags" Target="../tags/tag40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42.xml"/><Relationship Id="rId1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5.x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44.xml"/><Relationship Id="rId4" Type="http://schemas.openxmlformats.org/officeDocument/2006/relationships/image" Target="../media/image15.png"/><Relationship Id="rId3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tags" Target="../tags/tag43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45.xml"/><Relationship Id="rId1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47.xml"/><Relationship Id="rId3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tags" Target="../tags/tag46.xml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49.xml"/><Relationship Id="rId3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tags" Target="../tags/tag48.xml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4.xml"/><Relationship Id="rId3" Type="http://schemas.openxmlformats.org/officeDocument/2006/relationships/tags" Target="../tags/tag51.xml"/><Relationship Id="rId2" Type="http://schemas.openxmlformats.org/officeDocument/2006/relationships/image" Target="../media/image2.png"/><Relationship Id="rId1" Type="http://schemas.openxmlformats.org/officeDocument/2006/relationships/tags" Target="../tags/tag50.xml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0.x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53.xml"/><Relationship Id="rId4" Type="http://schemas.openxmlformats.org/officeDocument/2006/relationships/image" Target="../media/image22.png"/><Relationship Id="rId3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tags" Target="../tags/tag52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54.xml"/><Relationship Id="rId1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4.xml"/><Relationship Id="rId3" Type="http://schemas.openxmlformats.org/officeDocument/2006/relationships/tags" Target="../tags/tag56.xml"/><Relationship Id="rId2" Type="http://schemas.openxmlformats.org/officeDocument/2006/relationships/image" Target="../media/image2.png"/><Relationship Id="rId1" Type="http://schemas.openxmlformats.org/officeDocument/2006/relationships/tags" Target="../tags/tag55.xml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58.xml"/><Relationship Id="rId3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tags" Target="../tags/tag57.xml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60.xml"/><Relationship Id="rId3" Type="http://schemas.openxmlformats.org/officeDocument/2006/relationships/image" Target="../media/image26.png"/><Relationship Id="rId2" Type="http://schemas.openxmlformats.org/officeDocument/2006/relationships/image" Target="../media/image2.png"/><Relationship Id="rId1" Type="http://schemas.openxmlformats.org/officeDocument/2006/relationships/tags" Target="../tags/tag59.xml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4.xml"/><Relationship Id="rId3" Type="http://schemas.openxmlformats.org/officeDocument/2006/relationships/tags" Target="../tags/tag62.xml"/><Relationship Id="rId2" Type="http://schemas.openxmlformats.org/officeDocument/2006/relationships/image" Target="../media/image2.png"/><Relationship Id="rId1" Type="http://schemas.openxmlformats.org/officeDocument/2006/relationships/tags" Target="../tags/tag61.xml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4.xml"/><Relationship Id="rId3" Type="http://schemas.openxmlformats.org/officeDocument/2006/relationships/tags" Target="../tags/tag64.xml"/><Relationship Id="rId2" Type="http://schemas.openxmlformats.org/officeDocument/2006/relationships/image" Target="../media/image2.png"/><Relationship Id="rId1" Type="http://schemas.openxmlformats.org/officeDocument/2006/relationships/tags" Target="../tags/tag63.xml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7.x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66.xml"/><Relationship Id="rId4" Type="http://schemas.openxmlformats.org/officeDocument/2006/relationships/image" Target="../media/image27.png"/><Relationship Id="rId3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tags" Target="../tags/tag65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67.xml"/><Relationship Id="rId1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4.xml"/><Relationship Id="rId3" Type="http://schemas.openxmlformats.org/officeDocument/2006/relationships/tags" Target="../tags/tag69.xml"/><Relationship Id="rId2" Type="http://schemas.openxmlformats.org/officeDocument/2006/relationships/image" Target="../media/image2.png"/><Relationship Id="rId1" Type="http://schemas.openxmlformats.org/officeDocument/2006/relationships/tags" Target="../tags/tag68.xml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0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71.xml"/><Relationship Id="rId3" Type="http://schemas.openxmlformats.org/officeDocument/2006/relationships/image" Target="../media/image28.png"/><Relationship Id="rId2" Type="http://schemas.openxmlformats.org/officeDocument/2006/relationships/image" Target="../media/image2.png"/><Relationship Id="rId1" Type="http://schemas.openxmlformats.org/officeDocument/2006/relationships/tags" Target="../tags/tag70.xml"/></Relationships>
</file>

<file path=ppt/slides/_rels/slide2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1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73.xml"/><Relationship Id="rId4" Type="http://schemas.openxmlformats.org/officeDocument/2006/relationships/image" Target="../media/image30.png"/><Relationship Id="rId3" Type="http://schemas.openxmlformats.org/officeDocument/2006/relationships/image" Target="../media/image29.png"/><Relationship Id="rId2" Type="http://schemas.openxmlformats.org/officeDocument/2006/relationships/image" Target="../media/image2.png"/><Relationship Id="rId1" Type="http://schemas.openxmlformats.org/officeDocument/2006/relationships/tags" Target="../tags/tag7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021705"/>
            <a:ext cx="12313920" cy="862965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文本框 12"/>
          <p:cNvSpPr txBox="1"/>
          <p:nvPr/>
        </p:nvSpPr>
        <p:spPr>
          <a:xfrm>
            <a:off x="814705" y="6212840"/>
            <a:ext cx="4064000" cy="518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</a:pPr>
            <a:r>
              <a:rPr lang="en-US" altLang="zh-CN" sz="1065">
                <a:solidFill>
                  <a:schemeClr val="bg1"/>
                </a:solidFill>
                <a:latin typeface="MiSans Medium" panose="00000600000000000000" charset="-122"/>
                <a:ea typeface="MiSans Medium" panose="00000600000000000000" charset="-122"/>
                <a:cs typeface="MISAN" charset="0"/>
              </a:rPr>
              <a:t>APM</a:t>
            </a:r>
            <a:r>
              <a:rPr lang="en-US" altLang="zh-CN" sz="1065">
                <a:solidFill>
                  <a:schemeClr val="bg1"/>
                </a:solidFill>
              </a:rPr>
              <a:t> </a:t>
            </a:r>
            <a:r>
              <a:rPr lang="en-US" altLang="zh-CN" sz="1065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</a:rPr>
              <a:t>ROBOTICS SYSTEM</a:t>
            </a:r>
            <a:endParaRPr lang="en-US" altLang="zh-CN" sz="1065">
              <a:solidFill>
                <a:schemeClr val="bg1"/>
              </a:solidFill>
              <a:latin typeface="MiSans ExtraLight" panose="00000300000000000000" charset="-122"/>
              <a:ea typeface="MiSans ExtraLight" panose="00000300000000000000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1065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</a:rPr>
              <a:t>APM </a:t>
            </a:r>
            <a:r>
              <a:rPr lang="zh-CN" altLang="en-US" sz="1065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</a:rPr>
              <a:t>系列课程体系</a:t>
            </a:r>
            <a:r>
              <a:rPr lang="en-US" altLang="zh-CN" sz="1065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</a:rPr>
              <a:t> AI </a:t>
            </a:r>
            <a:r>
              <a:rPr lang="en-US" altLang="en-US" sz="1065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</a:rPr>
              <a:t>× Robotics × Engineering</a:t>
            </a:r>
            <a:endParaRPr lang="en-US" altLang="en-US" sz="1065">
              <a:solidFill>
                <a:schemeClr val="bg1"/>
              </a:solidFill>
              <a:latin typeface="MiSans ExtraLight" panose="00000300000000000000" charset="-122"/>
              <a:ea typeface="MiSans ExtraLight" panose="00000300000000000000" charset="-122"/>
            </a:endParaRPr>
          </a:p>
        </p:txBody>
      </p:sp>
      <p:pic>
        <p:nvPicPr>
          <p:cNvPr id="14" name="图片 13" descr="APM标志矢量logo-1012BAI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0224135" y="6139180"/>
            <a:ext cx="1478280" cy="620395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814705" y="1941830"/>
            <a:ext cx="6386195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6000" kern="300" spc="-100">
                <a:solidFill>
                  <a:schemeClr val="bg1"/>
                </a:solidFill>
                <a:uFillTx/>
                <a:latin typeface="Arial" panose="020B0604020202020204" pitchFamily="34" charset="0"/>
                <a:ea typeface="黑体" panose="02010609060101010101" charset="-122"/>
              </a:rPr>
              <a:t>遥控驾驶 —— </a:t>
            </a:r>
            <a:endParaRPr lang="zh-CN" altLang="en-US" sz="6000" kern="300" spc="-100">
              <a:solidFill>
                <a:schemeClr val="bg1"/>
              </a:solidFill>
              <a:uFillTx/>
              <a:latin typeface="Arial" panose="020B0604020202020204" pitchFamily="34" charset="0"/>
              <a:ea typeface="黑体" panose="02010609060101010101" charset="-122"/>
            </a:endParaRPr>
          </a:p>
          <a:p>
            <a:pPr algn="l"/>
            <a:r>
              <a:rPr lang="zh-CN" altLang="en-US" sz="6000" kern="300" spc="-100">
                <a:solidFill>
                  <a:schemeClr val="bg1"/>
                </a:solidFill>
                <a:uFillTx/>
                <a:latin typeface="Arial" panose="020B0604020202020204" pitchFamily="34" charset="0"/>
                <a:ea typeface="黑体" panose="02010609060101010101" charset="-122"/>
              </a:rPr>
              <a:t>摇杆与电机的对话</a:t>
            </a:r>
            <a:endParaRPr lang="zh-CN" altLang="en-US" sz="6000" kern="300" spc="-100">
              <a:solidFill>
                <a:schemeClr val="bg1"/>
              </a:solidFill>
              <a:uFillTx/>
              <a:latin typeface="Arial" panose="020B0604020202020204" pitchFamily="34" charset="0"/>
              <a:ea typeface="黑体" panose="02010609060101010101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814493" y="3883237"/>
            <a:ext cx="5342255" cy="0"/>
          </a:xfrm>
          <a:prstGeom prst="line">
            <a:avLst/>
          </a:prstGeom>
          <a:ln w="19050">
            <a:gradFill>
              <a:gsLst>
                <a:gs pos="41000">
                  <a:srgbClr val="FFAE41">
                    <a:alpha val="100000"/>
                  </a:srgbClr>
                </a:gs>
                <a:gs pos="75000">
                  <a:srgbClr val="FFDC7A"/>
                </a:gs>
                <a:gs pos="0">
                  <a:srgbClr val="FF6B2E"/>
                </a:gs>
                <a:gs pos="100000">
                  <a:srgbClr val="FFF6B6">
                    <a:alpha val="100000"/>
                  </a:srgbClr>
                </a:gs>
                <a:gs pos="91000">
                  <a:srgbClr val="FFF6B6"/>
                </a:gs>
              </a:gsLst>
              <a:lin ang="18900000" scaled="0"/>
            </a:gradFill>
            <a:headEnd type="none" w="med" len="med"/>
            <a:tailEnd type="none" w="med" len="med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391" name="Google Shape;391;p40"/>
          <p:cNvPicPr preferRelativeResize="0"/>
          <p:nvPr/>
        </p:nvPicPr>
        <p:blipFill rotWithShape="1">
          <a:blip r:embed="rId4"/>
          <a:srcRect t="19097" r="5042" b="2954"/>
          <a:stretch>
            <a:fillRect/>
          </a:stretch>
        </p:blipFill>
        <p:spPr>
          <a:xfrm>
            <a:off x="47" y="4070180"/>
            <a:ext cx="4954832" cy="1278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8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563995" y="569595"/>
            <a:ext cx="5120005" cy="5120005"/>
          </a:xfrm>
          <a:prstGeom prst="roundRect">
            <a:avLst>
              <a:gd name="adj" fmla="val 6666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9" name="AutoShape 9"/>
          <p:cNvSpPr/>
          <p:nvPr/>
        </p:nvSpPr>
        <p:spPr>
          <a:xfrm>
            <a:off x="6563995" y="5348605"/>
            <a:ext cx="5080000" cy="101600"/>
          </a:xfrm>
          <a:prstGeom prst="roundRect">
            <a:avLst>
              <a:gd name="adj" fmla="val 50000"/>
            </a:avLst>
          </a:prstGeom>
          <a:solidFill>
            <a:srgbClr val="6B4C9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75" name="组合 174"/>
          <p:cNvGrpSpPr/>
          <p:nvPr/>
        </p:nvGrpSpPr>
        <p:grpSpPr>
          <a:xfrm>
            <a:off x="6645386" y="1578205"/>
            <a:ext cx="3561734" cy="682045"/>
            <a:chOff x="6049121" y="1627735"/>
            <a:chExt cx="3561734" cy="682045"/>
          </a:xfrm>
        </p:grpSpPr>
        <p:sp>
          <p:nvSpPr>
            <p:cNvPr id="176" name="矩形: 圆角 175"/>
            <p:cNvSpPr/>
            <p:nvPr/>
          </p:nvSpPr>
          <p:spPr>
            <a:xfrm>
              <a:off x="6049121" y="1627735"/>
              <a:ext cx="1208285" cy="682045"/>
            </a:xfrm>
            <a:prstGeom prst="roundRect">
              <a:avLst>
                <a:gd name="adj" fmla="val 50000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Times New Roman" panose="02020603050405020304" charset="0"/>
                  <a:ea typeface="宋体" panose="02010600030101010101" pitchFamily="2" charset="-122"/>
                  <a:cs typeface="+mn-ea"/>
                  <a:sym typeface="+mn-lt"/>
                </a:rPr>
                <a:t>01</a:t>
              </a:r>
              <a:endParaRPr lang="en-US" altLang="zh-CN" sz="3200" dirty="0">
                <a:solidFill>
                  <a:schemeClr val="bg1"/>
                </a:solidFill>
                <a:latin typeface="Times New Roman" panose="02020603050405020304" charset="0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78" name="文本框 177"/>
            <p:cNvSpPr txBox="1"/>
            <p:nvPr/>
          </p:nvSpPr>
          <p:spPr>
            <a:xfrm>
              <a:off x="7599175" y="1635061"/>
              <a:ext cx="201168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>
                  <a:solidFill>
                    <a:schemeClr val="bg1"/>
                  </a:solidFill>
                  <a:latin typeface="Times New Roman" panose="02020603050405020304" charset="0"/>
                  <a:ea typeface="宋体" panose="02010600030101010101" pitchFamily="2" charset="-122"/>
                  <a:cs typeface="+mn-ea"/>
                  <a:sym typeface="+mn-lt"/>
                </a:rPr>
                <a:t>情景导入</a:t>
              </a:r>
              <a:endParaRPr lang="zh-CN" altLang="en-US" sz="3600" dirty="0">
                <a:solidFill>
                  <a:schemeClr val="bg1"/>
                </a:solidFill>
                <a:latin typeface="Times New Roman" panose="02020603050405020304" charset="0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180" name="组合 179"/>
          <p:cNvGrpSpPr/>
          <p:nvPr/>
        </p:nvGrpSpPr>
        <p:grpSpPr>
          <a:xfrm>
            <a:off x="6645386" y="2739550"/>
            <a:ext cx="3561734" cy="686776"/>
            <a:chOff x="6049121" y="2789080"/>
            <a:chExt cx="3561734" cy="686776"/>
          </a:xfrm>
        </p:grpSpPr>
        <p:sp>
          <p:nvSpPr>
            <p:cNvPr id="181" name="矩形: 圆角 180"/>
            <p:cNvSpPr/>
            <p:nvPr/>
          </p:nvSpPr>
          <p:spPr>
            <a:xfrm>
              <a:off x="6049121" y="2789080"/>
              <a:ext cx="1208285" cy="682045"/>
            </a:xfrm>
            <a:prstGeom prst="roundRect">
              <a:avLst>
                <a:gd name="adj" fmla="val 50000"/>
              </a:avLst>
            </a:prstGeom>
            <a:solidFill>
              <a:srgbClr val="2937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Times New Roman" panose="02020603050405020304" charset="0"/>
                  <a:ea typeface="宋体" panose="02010600030101010101" pitchFamily="2" charset="-122"/>
                  <a:cs typeface="+mn-ea"/>
                  <a:sym typeface="+mn-lt"/>
                </a:rPr>
                <a:t>02</a:t>
              </a:r>
              <a:endParaRPr lang="en-US" altLang="zh-CN" sz="3200" dirty="0">
                <a:solidFill>
                  <a:schemeClr val="bg1"/>
                </a:solidFill>
                <a:latin typeface="Times New Roman" panose="02020603050405020304" charset="0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83" name="文本框 182"/>
            <p:cNvSpPr txBox="1"/>
            <p:nvPr/>
          </p:nvSpPr>
          <p:spPr>
            <a:xfrm>
              <a:off x="7599175" y="2830696"/>
              <a:ext cx="201168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>
                  <a:solidFill>
                    <a:schemeClr val="bg1"/>
                  </a:solidFill>
                  <a:latin typeface="Times New Roman" panose="02020603050405020304" charset="0"/>
                  <a:ea typeface="宋体" panose="02010600030101010101" pitchFamily="2" charset="-122"/>
                  <a:cs typeface="+mn-ea"/>
                  <a:sym typeface="+mn-lt"/>
                </a:rPr>
                <a:t>学习新知</a:t>
              </a:r>
              <a:endParaRPr lang="zh-CN" altLang="en-US" sz="3600" dirty="0">
                <a:solidFill>
                  <a:schemeClr val="bg1"/>
                </a:solidFill>
                <a:latin typeface="Times New Roman" panose="02020603050405020304" charset="0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195" name="组合 194"/>
          <p:cNvGrpSpPr/>
          <p:nvPr/>
        </p:nvGrpSpPr>
        <p:grpSpPr>
          <a:xfrm>
            <a:off x="850754" y="655618"/>
            <a:ext cx="5022140" cy="5320490"/>
            <a:chOff x="337039" y="668318"/>
            <a:chExt cx="5022140" cy="5320490"/>
          </a:xfrm>
        </p:grpSpPr>
        <p:grpSp>
          <p:nvGrpSpPr>
            <p:cNvPr id="196" name="组合 195"/>
            <p:cNvGrpSpPr/>
            <p:nvPr/>
          </p:nvGrpSpPr>
          <p:grpSpPr>
            <a:xfrm>
              <a:off x="337039" y="668318"/>
              <a:ext cx="5022140" cy="5320490"/>
              <a:chOff x="337039" y="668318"/>
              <a:chExt cx="5022140" cy="5320490"/>
            </a:xfrm>
          </p:grpSpPr>
          <p:sp>
            <p:nvSpPr>
              <p:cNvPr id="202" name="椭圆 201"/>
              <p:cNvSpPr/>
              <p:nvPr/>
            </p:nvSpPr>
            <p:spPr>
              <a:xfrm>
                <a:off x="337039" y="2945659"/>
                <a:ext cx="2033697" cy="2033697"/>
              </a:xfrm>
              <a:prstGeom prst="ellipse">
                <a:avLst/>
              </a:prstGeom>
              <a:solidFill>
                <a:srgbClr val="262D63">
                  <a:alpha val="35000"/>
                </a:srgbClr>
              </a:solidFill>
              <a:ln>
                <a:noFill/>
              </a:ln>
              <a:effectLst>
                <a:softEdge rad="444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3" name="椭圆 202"/>
              <p:cNvSpPr/>
              <p:nvPr/>
            </p:nvSpPr>
            <p:spPr>
              <a:xfrm>
                <a:off x="843702" y="668318"/>
                <a:ext cx="3811974" cy="3811974"/>
              </a:xfrm>
              <a:prstGeom prst="ellipse">
                <a:avLst/>
              </a:prstGeom>
              <a:solidFill>
                <a:srgbClr val="262D63">
                  <a:alpha val="35000"/>
                </a:srgbClr>
              </a:solidFill>
              <a:ln>
                <a:noFill/>
              </a:ln>
              <a:effectLst>
                <a:softEdge rad="444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04" name="组合 203"/>
              <p:cNvGrpSpPr/>
              <p:nvPr/>
            </p:nvGrpSpPr>
            <p:grpSpPr>
              <a:xfrm>
                <a:off x="1080482" y="1428612"/>
                <a:ext cx="4278697" cy="4560196"/>
                <a:chOff x="1080482" y="1452392"/>
                <a:chExt cx="4278697" cy="4560196"/>
              </a:xfrm>
            </p:grpSpPr>
            <p:grpSp>
              <p:nvGrpSpPr>
                <p:cNvPr id="206" name="组合 205"/>
                <p:cNvGrpSpPr/>
                <p:nvPr/>
              </p:nvGrpSpPr>
              <p:grpSpPr>
                <a:xfrm>
                  <a:off x="1080482" y="1452392"/>
                  <a:ext cx="4278697" cy="4560196"/>
                  <a:chOff x="1027142" y="1213641"/>
                  <a:chExt cx="4278697" cy="4560196"/>
                </a:xfrm>
              </p:grpSpPr>
              <p:pic>
                <p:nvPicPr>
                  <p:cNvPr id="209" name="图片 208"/>
                  <p:cNvPicPr>
                    <a:picLocks noChangeAspect="1"/>
                  </p:cNvPicPr>
                  <p:nvPr/>
                </p:nvPicPr>
                <p:blipFill>
                  <a:blip r:embed="rId1"/>
                  <a:stretch>
                    <a:fillRect/>
                  </a:stretch>
                </p:blipFill>
                <p:spPr>
                  <a:xfrm>
                    <a:off x="1816050" y="1213641"/>
                    <a:ext cx="1965935" cy="3313446"/>
                  </a:xfrm>
                  <a:prstGeom prst="rect">
                    <a:avLst/>
                  </a:prstGeom>
                </p:spPr>
              </p:pic>
              <p:pic>
                <p:nvPicPr>
                  <p:cNvPr id="210" name="图片 209"/>
                  <p:cNvPicPr>
                    <a:picLocks noChangeAspect="1"/>
                  </p:cNvPicPr>
                  <p:nvPr/>
                </p:nvPicPr>
                <p:blipFill>
                  <a:blip r:embed="rId2">
                    <a:alphaModFix amt="40000"/>
                  </a:blip>
                  <a:stretch>
                    <a:fillRect/>
                  </a:stretch>
                </p:blipFill>
                <p:spPr>
                  <a:xfrm>
                    <a:off x="2428128" y="3080905"/>
                    <a:ext cx="2877711" cy="2692932"/>
                  </a:xfrm>
                  <a:prstGeom prst="rect">
                    <a:avLst/>
                  </a:prstGeom>
                </p:spPr>
              </p:pic>
              <p:grpSp>
                <p:nvGrpSpPr>
                  <p:cNvPr id="211" name="组合 210"/>
                  <p:cNvGrpSpPr/>
                  <p:nvPr/>
                </p:nvGrpSpPr>
                <p:grpSpPr>
                  <a:xfrm>
                    <a:off x="1027142" y="3773724"/>
                    <a:ext cx="2971071" cy="1645719"/>
                    <a:chOff x="1143982" y="1342193"/>
                    <a:chExt cx="2971071" cy="1645719"/>
                  </a:xfrm>
                </p:grpSpPr>
                <p:sp>
                  <p:nvSpPr>
                    <p:cNvPr id="212" name="椭圆 211"/>
                    <p:cNvSpPr/>
                    <p:nvPr/>
                  </p:nvSpPr>
                  <p:spPr>
                    <a:xfrm>
                      <a:off x="1143982" y="1342193"/>
                      <a:ext cx="628650" cy="628650"/>
                    </a:xfrm>
                    <a:prstGeom prst="ellipse">
                      <a:avLst/>
                    </a:prstGeom>
                    <a:solidFill>
                      <a:srgbClr val="E44B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14" name="文本框 213"/>
                    <p:cNvSpPr txBox="1"/>
                    <p:nvPr/>
                  </p:nvSpPr>
                  <p:spPr>
                    <a:xfrm>
                      <a:off x="1696973" y="2342752"/>
                      <a:ext cx="2418080" cy="645160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altLang="zh-CN" sz="3600" spc="-150" dirty="0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+mn-ea"/>
                          <a:sym typeface="+mn-lt"/>
                        </a:rPr>
                        <a:t>CONTENTS</a:t>
                      </a:r>
                      <a:endParaRPr lang="en-US" altLang="zh-CN" sz="3600" spc="-150" dirty="0">
                        <a:solidFill>
                          <a:schemeClr val="bg1"/>
                        </a:solidFill>
                        <a:latin typeface="Times New Roman" panose="02020603050405020304" charset="0"/>
                        <a:ea typeface="宋体" panose="02010600030101010101" pitchFamily="2" charset="-122"/>
                        <a:cs typeface="+mn-ea"/>
                        <a:sym typeface="+mn-lt"/>
                      </a:endParaRPr>
                    </a:p>
                  </p:txBody>
                </p:sp>
              </p:grpSp>
            </p:grpSp>
            <p:pic>
              <p:nvPicPr>
                <p:cNvPr id="207" name="图片 206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rot="19191554">
                  <a:off x="3648805" y="3220664"/>
                  <a:ext cx="1440750" cy="584775"/>
                </a:xfrm>
                <a:prstGeom prst="rect">
                  <a:avLst/>
                </a:prstGeom>
              </p:spPr>
            </p:pic>
            <p:pic>
              <p:nvPicPr>
                <p:cNvPr id="208" name="图片 207"/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 rot="9414964" flipH="1">
                  <a:off x="1308291" y="2971432"/>
                  <a:ext cx="557138" cy="1264126"/>
                </a:xfrm>
                <a:prstGeom prst="rect">
                  <a:avLst/>
                </a:prstGeom>
              </p:spPr>
            </p:pic>
          </p:grpSp>
          <p:sp>
            <p:nvSpPr>
              <p:cNvPr id="205" name="文本框 204"/>
              <p:cNvSpPr txBox="1"/>
              <p:nvPr/>
            </p:nvSpPr>
            <p:spPr>
              <a:xfrm>
                <a:off x="1218946" y="4089501"/>
                <a:ext cx="3154680" cy="10147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spc="-150" dirty="0">
                    <a:solidFill>
                      <a:schemeClr val="bg1"/>
                    </a:solidFill>
                    <a:latin typeface="Arial" panose="020B0604020202020204" pitchFamily="34" charset="0"/>
                    <a:ea typeface="黑体" panose="02010609060101010101" charset="-122"/>
                    <a:cs typeface="+mn-ea"/>
                    <a:sym typeface="+mn-lt"/>
                  </a:rPr>
                  <a:t>课程目录</a:t>
                </a:r>
                <a:endParaRPr lang="zh-CN" altLang="en-US" sz="6000" spc="-150" dirty="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197" name="组合 196"/>
            <p:cNvGrpSpPr/>
            <p:nvPr/>
          </p:nvGrpSpPr>
          <p:grpSpPr>
            <a:xfrm>
              <a:off x="637174" y="1198902"/>
              <a:ext cx="4133968" cy="2731253"/>
              <a:chOff x="637174" y="1198902"/>
              <a:chExt cx="4133968" cy="2731253"/>
            </a:xfrm>
          </p:grpSpPr>
          <p:pic>
            <p:nvPicPr>
              <p:cNvPr id="198" name="图片 197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830350" y="1198902"/>
                <a:ext cx="693488" cy="699625"/>
              </a:xfrm>
              <a:prstGeom prst="rect">
                <a:avLst/>
              </a:prstGeom>
            </p:spPr>
          </p:pic>
          <p:pic>
            <p:nvPicPr>
              <p:cNvPr id="199" name="图片 198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200395" y="1665716"/>
                <a:ext cx="570747" cy="576884"/>
              </a:xfrm>
              <a:prstGeom prst="rect">
                <a:avLst/>
              </a:prstGeom>
            </p:spPr>
          </p:pic>
          <p:pic>
            <p:nvPicPr>
              <p:cNvPr id="200" name="图片 199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37174" y="3500561"/>
                <a:ext cx="423457" cy="429594"/>
              </a:xfrm>
              <a:prstGeom prst="rect">
                <a:avLst/>
              </a:prstGeom>
            </p:spPr>
          </p:pic>
          <p:pic>
            <p:nvPicPr>
              <p:cNvPr id="201" name="图片 200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35127" y="2180623"/>
                <a:ext cx="730310" cy="736447"/>
              </a:xfrm>
              <a:prstGeom prst="rect">
                <a:avLst/>
              </a:prstGeom>
            </p:spPr>
          </p:pic>
        </p:grpSp>
      </p:grpSp>
      <p:grpSp>
        <p:nvGrpSpPr>
          <p:cNvPr id="2" name="组合 1"/>
          <p:cNvGrpSpPr/>
          <p:nvPr/>
        </p:nvGrpSpPr>
        <p:grpSpPr>
          <a:xfrm>
            <a:off x="6646021" y="3901035"/>
            <a:ext cx="3561734" cy="682045"/>
            <a:chOff x="6049121" y="1627735"/>
            <a:chExt cx="3561734" cy="682045"/>
          </a:xfrm>
        </p:grpSpPr>
        <p:sp>
          <p:nvSpPr>
            <p:cNvPr id="3" name="矩形: 圆角 175"/>
            <p:cNvSpPr/>
            <p:nvPr/>
          </p:nvSpPr>
          <p:spPr>
            <a:xfrm>
              <a:off x="6049121" y="1627735"/>
              <a:ext cx="1208285" cy="682045"/>
            </a:xfrm>
            <a:prstGeom prst="roundRect">
              <a:avLst>
                <a:gd name="adj" fmla="val 50000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rPr>
                <a:t>03</a:t>
              </a:r>
              <a:endParaRPr lang="zh-CN" altLang="en-US" sz="4000" dirty="0">
                <a:solidFill>
                  <a:schemeClr val="bg1"/>
                </a:solidFill>
                <a:latin typeface="MiSans Bold" panose="00000800000000000000" pitchFamily="2" charset="-122"/>
                <a:ea typeface="MiSans Bold" panose="000008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7599175" y="1635061"/>
              <a:ext cx="201168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>
                  <a:solidFill>
                    <a:schemeClr val="bg1"/>
                  </a:solidFill>
                  <a:latin typeface="Times New Roman" panose="02020603050405020304" charset="0"/>
                  <a:ea typeface="宋体" panose="02010600030101010101" pitchFamily="2" charset="-122"/>
                  <a:cs typeface="+mn-ea"/>
                  <a:sym typeface="+mn-lt"/>
                </a:rPr>
                <a:t>编程设计</a:t>
              </a:r>
              <a:endParaRPr lang="zh-CN" altLang="en-US" sz="3600" dirty="0">
                <a:solidFill>
                  <a:schemeClr val="bg1"/>
                </a:solidFill>
                <a:latin typeface="Times New Roman" panose="02020603050405020304" charset="0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646021" y="5062380"/>
            <a:ext cx="3561734" cy="686776"/>
            <a:chOff x="6049121" y="2789080"/>
            <a:chExt cx="3561734" cy="686776"/>
          </a:xfrm>
        </p:grpSpPr>
        <p:sp>
          <p:nvSpPr>
            <p:cNvPr id="6" name="矩形: 圆角 180"/>
            <p:cNvSpPr/>
            <p:nvPr/>
          </p:nvSpPr>
          <p:spPr>
            <a:xfrm>
              <a:off x="6049121" y="2789080"/>
              <a:ext cx="1208285" cy="682045"/>
            </a:xfrm>
            <a:prstGeom prst="roundRect">
              <a:avLst>
                <a:gd name="adj" fmla="val 50000"/>
              </a:avLst>
            </a:prstGeom>
            <a:solidFill>
              <a:srgbClr val="2937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rPr>
                <a:t>04</a:t>
              </a:r>
              <a:endParaRPr lang="zh-CN" altLang="en-US" sz="3600" dirty="0">
                <a:solidFill>
                  <a:schemeClr val="bg1"/>
                </a:solidFill>
                <a:latin typeface="MiSans Bold" panose="00000800000000000000" pitchFamily="2" charset="-122"/>
                <a:ea typeface="MiSans Bold" panose="000008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7599175" y="2830696"/>
              <a:ext cx="201168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>
                  <a:solidFill>
                    <a:schemeClr val="bg1"/>
                  </a:solidFill>
                  <a:latin typeface="Times New Roman" panose="02020603050405020304" charset="0"/>
                  <a:ea typeface="宋体" panose="02010600030101010101" pitchFamily="2" charset="-122"/>
                  <a:cs typeface="+mn-ea"/>
                  <a:sym typeface="+mn-lt"/>
                </a:rPr>
                <a:t>总结分享</a:t>
              </a:r>
              <a:endParaRPr lang="zh-CN" altLang="en-US" sz="3600" dirty="0">
                <a:solidFill>
                  <a:schemeClr val="bg1"/>
                </a:solidFill>
                <a:latin typeface="Times New Roman" panose="02020603050405020304" charset="0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</p:spTree>
    <p:custDataLst>
      <p:tags r:id="rId9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4737100" y="1459230"/>
            <a:ext cx="2624455" cy="691515"/>
          </a:xfrm>
          <a:prstGeom prst="rect">
            <a:avLst/>
          </a:prstGeom>
          <a:noFill/>
          <a:effectLst/>
        </p:spPr>
        <p:txBody>
          <a:bodyPr wrap="square" lIns="0" tIns="0" rIns="0" bIns="0">
            <a:noAutofit/>
          </a:bodyPr>
          <a:lstStyle/>
          <a:p>
            <a:pPr algn="ctr"/>
            <a:r>
              <a:rPr lang="zh-CN" altLang="en-US" sz="48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黑体" panose="02010609060101010101" charset="-122"/>
              </a:rPr>
              <a:t>项目目标</a:t>
            </a:r>
            <a:endParaRPr lang="zh-CN" altLang="en-US" sz="4800" b="1" dirty="0">
              <a:solidFill>
                <a:schemeClr val="bg1"/>
              </a:solidFill>
              <a:effectLst/>
              <a:latin typeface="Arial" panose="020B0604020202020204" pitchFamily="34" charset="0"/>
              <a:ea typeface="黑体" panose="02010609060101010101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grpSp>
        <p:nvGrpSpPr>
          <p:cNvPr id="45" name="组合 44"/>
          <p:cNvGrpSpPr/>
          <p:nvPr/>
        </p:nvGrpSpPr>
        <p:grpSpPr>
          <a:xfrm>
            <a:off x="8948133" y="2418662"/>
            <a:ext cx="3243805" cy="3243805"/>
            <a:chOff x="5464523" y="1363292"/>
            <a:chExt cx="3243805" cy="3243805"/>
          </a:xfrm>
        </p:grpSpPr>
        <p:sp>
          <p:nvSpPr>
            <p:cNvPr id="43" name="椭圆 42"/>
            <p:cNvSpPr/>
            <p:nvPr/>
          </p:nvSpPr>
          <p:spPr>
            <a:xfrm>
              <a:off x="5464523" y="1363292"/>
              <a:ext cx="3243805" cy="3243805"/>
            </a:xfrm>
            <a:prstGeom prst="ellipse">
              <a:avLst/>
            </a:prstGeom>
            <a:solidFill>
              <a:srgbClr val="262D63">
                <a:alpha val="35000"/>
              </a:srgbClr>
            </a:solidFill>
            <a:ln>
              <a:noFill/>
            </a:ln>
            <a:effectLst>
              <a:softEdge rad="444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9" name="椭圆 38"/>
            <p:cNvSpPr/>
            <p:nvPr/>
          </p:nvSpPr>
          <p:spPr>
            <a:xfrm flipH="1">
              <a:off x="7611157" y="3148669"/>
              <a:ext cx="632193" cy="632193"/>
            </a:xfrm>
            <a:prstGeom prst="ellipse">
              <a:avLst/>
            </a:prstGeom>
            <a:solidFill>
              <a:srgbClr val="E44B8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84557" y="1752017"/>
              <a:ext cx="2144106" cy="2129387"/>
            </a:xfrm>
            <a:prstGeom prst="rect">
              <a:avLst/>
            </a:prstGeom>
          </p:spPr>
        </p:pic>
      </p:grpSp>
      <p:sp>
        <p:nvSpPr>
          <p:cNvPr id="24" name="文本框 23"/>
          <p:cNvSpPr txBox="1"/>
          <p:nvPr/>
        </p:nvSpPr>
        <p:spPr>
          <a:xfrm>
            <a:off x="2200910" y="2807335"/>
            <a:ext cx="7790815" cy="21958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 algn="l">
              <a:lnSpc>
                <a:spcPct val="190000"/>
              </a:lnSpc>
              <a:buFont typeface="Wingdings" panose="05000000000000000000" charset="0"/>
              <a:buChar char="l"/>
            </a:pPr>
            <a:r>
              <a:rPr lang="zh-CN" altLang="en-US" sz="2400" spc="150">
                <a:solidFill>
                  <a:schemeClr val="bg1"/>
                </a:solidFill>
                <a:uFillTx/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  <a:sym typeface="+mn-ea"/>
              </a:rPr>
              <a:t>① 理解摇杆坐标与电机功率的映射 </a:t>
            </a:r>
            <a:endParaRPr lang="zh-CN" altLang="en-US" sz="2400" spc="150">
              <a:solidFill>
                <a:schemeClr val="bg1"/>
              </a:solidFill>
              <a:uFillTx/>
              <a:latin typeface="Times New Roman" panose="02020603050405020304" charset="0"/>
              <a:ea typeface="宋体" panose="02010600030101010101" pitchFamily="2" charset="-122"/>
              <a:cs typeface="微软雅黑" panose="020B0503020204020204" charset="-122"/>
              <a:sym typeface="+mn-ea"/>
            </a:endParaRPr>
          </a:p>
          <a:p>
            <a:pPr marL="342900" indent="-342900" algn="l">
              <a:lnSpc>
                <a:spcPct val="190000"/>
              </a:lnSpc>
              <a:buFont typeface="Wingdings" panose="05000000000000000000" charset="0"/>
              <a:buChar char="l"/>
            </a:pPr>
            <a:r>
              <a:rPr lang="zh-CN" altLang="en-US" sz="2400" spc="150">
                <a:solidFill>
                  <a:schemeClr val="bg1"/>
                </a:solidFill>
                <a:uFillTx/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  <a:sym typeface="+mn-ea"/>
              </a:rPr>
              <a:t>② 掌握左右轮差速转向原理 </a:t>
            </a:r>
            <a:endParaRPr lang="zh-CN" altLang="en-US" sz="2400" spc="150">
              <a:solidFill>
                <a:schemeClr val="bg1"/>
              </a:solidFill>
              <a:uFillTx/>
              <a:latin typeface="Times New Roman" panose="02020603050405020304" charset="0"/>
              <a:ea typeface="宋体" panose="02010600030101010101" pitchFamily="2" charset="-122"/>
              <a:cs typeface="微软雅黑" panose="020B0503020204020204" charset="-122"/>
              <a:sym typeface="+mn-ea"/>
            </a:endParaRPr>
          </a:p>
          <a:p>
            <a:pPr marL="342900" indent="-342900" algn="l">
              <a:lnSpc>
                <a:spcPct val="190000"/>
              </a:lnSpc>
              <a:buFont typeface="Wingdings" panose="05000000000000000000" charset="0"/>
              <a:buChar char="l"/>
            </a:pPr>
            <a:r>
              <a:rPr lang="zh-CN" altLang="en-US" sz="2400" spc="150">
                <a:solidFill>
                  <a:schemeClr val="bg1"/>
                </a:solidFill>
                <a:uFillTx/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  <a:sym typeface="+mn-ea"/>
              </a:rPr>
              <a:t>③ 能熟练遥控机器人行驶与转弯</a:t>
            </a:r>
            <a:endParaRPr lang="zh-CN" altLang="en-US" sz="2400" spc="150">
              <a:solidFill>
                <a:schemeClr val="bg1"/>
              </a:solidFill>
              <a:uFillTx/>
              <a:latin typeface="Times New Roman" panose="02020603050405020304" charset="0"/>
              <a:ea typeface="宋体" panose="02010600030101010101" pitchFamily="2" charset="-122"/>
              <a:cs typeface="微软雅黑" panose="020B0503020204020204" charset="-122"/>
              <a:sym typeface="+mn-ea"/>
            </a:endParaRPr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 userDrawn="1"/>
        </p:nvSpPr>
        <p:spPr>
          <a:xfrm>
            <a:off x="5414645" y="2785745"/>
            <a:ext cx="5388610" cy="1364615"/>
          </a:xfrm>
          <a:prstGeom prst="rect">
            <a:avLst/>
          </a:prstGeom>
          <a:gradFill flip="none" rotWithShape="1">
            <a:gsLst>
              <a:gs pos="50000">
                <a:schemeClr val="accent2">
                  <a:alpha val="40000"/>
                </a:schemeClr>
              </a:gs>
              <a:gs pos="0">
                <a:schemeClr val="accent2">
                  <a:alpha val="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1"/>
            <a:tileRect/>
          </a:gradFill>
          <a:ln>
            <a:gradFill flip="none" rotWithShape="1">
              <a:gsLst>
                <a:gs pos="0">
                  <a:schemeClr val="accent2"/>
                </a:gs>
                <a:gs pos="85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0" name="图片 79"/>
          <p:cNvPicPr/>
          <p:nvPr userDrawn="1"/>
        </p:nvPicPr>
        <p:blipFill>
          <a:blip r:embed="rId1"/>
          <a:stretch>
            <a:fillRect/>
          </a:stretch>
        </p:blipFill>
        <p:spPr>
          <a:xfrm>
            <a:off x="8108315" y="2613660"/>
            <a:ext cx="2587625" cy="341630"/>
          </a:xfrm>
          <a:prstGeom prst="rect">
            <a:avLst/>
          </a:prstGeom>
        </p:spPr>
      </p:pic>
      <p:pic>
        <p:nvPicPr>
          <p:cNvPr id="81" name="图片 80"/>
          <p:cNvPicPr/>
          <p:nvPr userDrawn="1"/>
        </p:nvPicPr>
        <p:blipFill>
          <a:blip r:embed="rId1"/>
          <a:stretch>
            <a:fillRect/>
          </a:stretch>
        </p:blipFill>
        <p:spPr>
          <a:xfrm>
            <a:off x="5606415" y="3973830"/>
            <a:ext cx="2587625" cy="341630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6012815" y="3077845"/>
            <a:ext cx="4478020" cy="691515"/>
          </a:xfrm>
          <a:prstGeom prst="rect">
            <a:avLst/>
          </a:prstGeom>
          <a:noFill/>
          <a:effectLst/>
        </p:spPr>
        <p:txBody>
          <a:bodyPr wrap="square" lIns="0" tIns="0" rIns="0" bIns="0">
            <a:noAutofit/>
          </a:bodyPr>
          <a:lstStyle/>
          <a:p>
            <a:pPr algn="ctr"/>
            <a:r>
              <a:rPr lang="zh-CN" altLang="en-US" sz="6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黑体" panose="02010609060101010101" charset="-122"/>
              </a:rPr>
              <a:t>情景导入</a:t>
            </a:r>
            <a:endParaRPr lang="zh-CN" altLang="en-US" sz="6000" b="1" dirty="0">
              <a:solidFill>
                <a:schemeClr val="bg1"/>
              </a:solidFill>
              <a:effectLst/>
              <a:latin typeface="Arial" panose="020B0604020202020204" pitchFamily="34" charset="0"/>
              <a:ea typeface="黑体" panose="02010609060101010101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995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  <a:sym typeface="汉仪润圆-65简" panose="00020600040101010101" pitchFamily="18" charset="-122"/>
              </a:rPr>
              <a:t>情景导入</a:t>
            </a:r>
            <a:endParaRPr lang="zh-CN" altLang="en-US" sz="2800" b="1" dirty="0" smtClean="0">
              <a:solidFill>
                <a:schemeClr val="bg1"/>
              </a:solidFill>
              <a:latin typeface="Arial" panose="020B0604020202020204" pitchFamily="34" charset="0"/>
              <a:ea typeface="黑体" panose="02010609060101010101" charset="-122"/>
              <a:cs typeface="+mn-ea"/>
              <a:sym typeface="汉仪润圆-65简" panose="00020600040101010101" pitchFamily="18" charset="-122"/>
            </a:endParaRPr>
          </a:p>
        </p:txBody>
      </p:sp>
      <p:sp>
        <p:nvSpPr>
          <p:cNvPr id="48" name="Google Shape;965;p75"/>
          <p:cNvSpPr/>
          <p:nvPr/>
        </p:nvSpPr>
        <p:spPr>
          <a:xfrm>
            <a:off x="785495" y="414020"/>
            <a:ext cx="407670" cy="407035"/>
          </a:xfrm>
          <a:custGeom>
            <a:avLst/>
            <a:gdLst/>
            <a:ahLst/>
            <a:cxnLst/>
            <a:rect l="l" t="t" r="r" b="b"/>
            <a:pathLst>
              <a:path w="916" h="914" extrusionOk="0">
                <a:moveTo>
                  <a:pt x="809" y="756"/>
                </a:moveTo>
                <a:lnTo>
                  <a:pt x="809" y="693"/>
                </a:lnTo>
                <a:cubicBezTo>
                  <a:pt x="840" y="682"/>
                  <a:pt x="863" y="652"/>
                  <a:pt x="863" y="617"/>
                </a:cubicBezTo>
                <a:cubicBezTo>
                  <a:pt x="863" y="573"/>
                  <a:pt x="826" y="537"/>
                  <a:pt x="782" y="537"/>
                </a:cubicBezTo>
                <a:cubicBezTo>
                  <a:pt x="770" y="537"/>
                  <a:pt x="758" y="540"/>
                  <a:pt x="748" y="545"/>
                </a:cubicBezTo>
                <a:lnTo>
                  <a:pt x="622" y="420"/>
                </a:lnTo>
                <a:cubicBezTo>
                  <a:pt x="671" y="376"/>
                  <a:pt x="702" y="313"/>
                  <a:pt x="702" y="242"/>
                </a:cubicBezTo>
                <a:cubicBezTo>
                  <a:pt x="702" y="110"/>
                  <a:pt x="591" y="0"/>
                  <a:pt x="458" y="0"/>
                </a:cubicBezTo>
                <a:cubicBezTo>
                  <a:pt x="325" y="0"/>
                  <a:pt x="215" y="110"/>
                  <a:pt x="215" y="242"/>
                </a:cubicBezTo>
                <a:cubicBezTo>
                  <a:pt x="215" y="313"/>
                  <a:pt x="247" y="376"/>
                  <a:pt x="296" y="420"/>
                </a:cubicBezTo>
                <a:lnTo>
                  <a:pt x="169" y="545"/>
                </a:lnTo>
                <a:cubicBezTo>
                  <a:pt x="158" y="540"/>
                  <a:pt x="147" y="537"/>
                  <a:pt x="134" y="537"/>
                </a:cubicBezTo>
                <a:cubicBezTo>
                  <a:pt x="90" y="537"/>
                  <a:pt x="54" y="573"/>
                  <a:pt x="54" y="617"/>
                </a:cubicBezTo>
                <a:cubicBezTo>
                  <a:pt x="54" y="652"/>
                  <a:pt x="76" y="682"/>
                  <a:pt x="107" y="693"/>
                </a:cubicBezTo>
                <a:lnTo>
                  <a:pt x="107" y="756"/>
                </a:lnTo>
                <a:cubicBezTo>
                  <a:pt x="46" y="768"/>
                  <a:pt x="0" y="823"/>
                  <a:pt x="0" y="887"/>
                </a:cubicBezTo>
                <a:cubicBezTo>
                  <a:pt x="0" y="902"/>
                  <a:pt x="12" y="914"/>
                  <a:pt x="27" y="914"/>
                </a:cubicBezTo>
                <a:lnTo>
                  <a:pt x="242" y="914"/>
                </a:lnTo>
                <a:cubicBezTo>
                  <a:pt x="256" y="914"/>
                  <a:pt x="268" y="902"/>
                  <a:pt x="268" y="887"/>
                </a:cubicBezTo>
                <a:cubicBezTo>
                  <a:pt x="268" y="823"/>
                  <a:pt x="222" y="768"/>
                  <a:pt x="161" y="756"/>
                </a:cubicBezTo>
                <a:lnTo>
                  <a:pt x="161" y="693"/>
                </a:lnTo>
                <a:cubicBezTo>
                  <a:pt x="192" y="682"/>
                  <a:pt x="215" y="652"/>
                  <a:pt x="215" y="617"/>
                </a:cubicBezTo>
                <a:cubicBezTo>
                  <a:pt x="215" y="605"/>
                  <a:pt x="212" y="593"/>
                  <a:pt x="207" y="583"/>
                </a:cubicBezTo>
                <a:lnTo>
                  <a:pt x="340" y="451"/>
                </a:lnTo>
                <a:cubicBezTo>
                  <a:pt x="368" y="467"/>
                  <a:pt x="398" y="477"/>
                  <a:pt x="431" y="481"/>
                </a:cubicBezTo>
                <a:lnTo>
                  <a:pt x="431" y="542"/>
                </a:lnTo>
                <a:cubicBezTo>
                  <a:pt x="400" y="553"/>
                  <a:pt x="378" y="583"/>
                  <a:pt x="378" y="617"/>
                </a:cubicBezTo>
                <a:cubicBezTo>
                  <a:pt x="378" y="652"/>
                  <a:pt x="400" y="682"/>
                  <a:pt x="431" y="693"/>
                </a:cubicBezTo>
                <a:lnTo>
                  <a:pt x="431" y="756"/>
                </a:lnTo>
                <a:cubicBezTo>
                  <a:pt x="370" y="769"/>
                  <a:pt x="324" y="823"/>
                  <a:pt x="324" y="888"/>
                </a:cubicBezTo>
                <a:cubicBezTo>
                  <a:pt x="324" y="902"/>
                  <a:pt x="336" y="914"/>
                  <a:pt x="351" y="914"/>
                </a:cubicBezTo>
                <a:lnTo>
                  <a:pt x="565" y="914"/>
                </a:lnTo>
                <a:cubicBezTo>
                  <a:pt x="580" y="914"/>
                  <a:pt x="592" y="902"/>
                  <a:pt x="592" y="888"/>
                </a:cubicBezTo>
                <a:cubicBezTo>
                  <a:pt x="592" y="823"/>
                  <a:pt x="546" y="769"/>
                  <a:pt x="485" y="756"/>
                </a:cubicBezTo>
                <a:lnTo>
                  <a:pt x="485" y="693"/>
                </a:lnTo>
                <a:cubicBezTo>
                  <a:pt x="516" y="682"/>
                  <a:pt x="538" y="652"/>
                  <a:pt x="538" y="617"/>
                </a:cubicBezTo>
                <a:cubicBezTo>
                  <a:pt x="538" y="583"/>
                  <a:pt x="516" y="553"/>
                  <a:pt x="485" y="542"/>
                </a:cubicBezTo>
                <a:lnTo>
                  <a:pt x="485" y="481"/>
                </a:lnTo>
                <a:cubicBezTo>
                  <a:pt x="518" y="477"/>
                  <a:pt x="548" y="467"/>
                  <a:pt x="576" y="451"/>
                </a:cubicBezTo>
                <a:lnTo>
                  <a:pt x="709" y="583"/>
                </a:lnTo>
                <a:cubicBezTo>
                  <a:pt x="704" y="593"/>
                  <a:pt x="701" y="605"/>
                  <a:pt x="701" y="617"/>
                </a:cubicBezTo>
                <a:cubicBezTo>
                  <a:pt x="701" y="652"/>
                  <a:pt x="724" y="682"/>
                  <a:pt x="755" y="693"/>
                </a:cubicBezTo>
                <a:lnTo>
                  <a:pt x="755" y="756"/>
                </a:lnTo>
                <a:cubicBezTo>
                  <a:pt x="694" y="768"/>
                  <a:pt x="648" y="823"/>
                  <a:pt x="648" y="887"/>
                </a:cubicBezTo>
                <a:cubicBezTo>
                  <a:pt x="648" y="902"/>
                  <a:pt x="660" y="914"/>
                  <a:pt x="674" y="914"/>
                </a:cubicBezTo>
                <a:lnTo>
                  <a:pt x="889" y="914"/>
                </a:lnTo>
                <a:cubicBezTo>
                  <a:pt x="904" y="914"/>
                  <a:pt x="916" y="902"/>
                  <a:pt x="916" y="887"/>
                </a:cubicBezTo>
                <a:cubicBezTo>
                  <a:pt x="916" y="823"/>
                  <a:pt x="870" y="768"/>
                  <a:pt x="809" y="756"/>
                </a:cubicBezTo>
                <a:moveTo>
                  <a:pt x="458" y="375"/>
                </a:moveTo>
                <a:cubicBezTo>
                  <a:pt x="384" y="375"/>
                  <a:pt x="324" y="315"/>
                  <a:pt x="324" y="241"/>
                </a:cubicBezTo>
                <a:cubicBezTo>
                  <a:pt x="324" y="167"/>
                  <a:pt x="384" y="108"/>
                  <a:pt x="458" y="108"/>
                </a:cubicBezTo>
                <a:cubicBezTo>
                  <a:pt x="531" y="108"/>
                  <a:pt x="592" y="167"/>
                  <a:pt x="592" y="241"/>
                </a:cubicBezTo>
                <a:cubicBezTo>
                  <a:pt x="592" y="315"/>
                  <a:pt x="532" y="375"/>
                  <a:pt x="458" y="375"/>
                </a:cubicBezTo>
                <a:moveTo>
                  <a:pt x="458" y="161"/>
                </a:moveTo>
                <a:cubicBezTo>
                  <a:pt x="413" y="161"/>
                  <a:pt x="377" y="197"/>
                  <a:pt x="377" y="241"/>
                </a:cubicBezTo>
                <a:cubicBezTo>
                  <a:pt x="377" y="285"/>
                  <a:pt x="413" y="321"/>
                  <a:pt x="458" y="321"/>
                </a:cubicBezTo>
                <a:cubicBezTo>
                  <a:pt x="502" y="321"/>
                  <a:pt x="538" y="285"/>
                  <a:pt x="538" y="241"/>
                </a:cubicBezTo>
                <a:cubicBezTo>
                  <a:pt x="538" y="197"/>
                  <a:pt x="502" y="161"/>
                  <a:pt x="458" y="161"/>
                </a:cubicBezTo>
                <a:moveTo>
                  <a:pt x="458" y="268"/>
                </a:moveTo>
                <a:cubicBezTo>
                  <a:pt x="443" y="268"/>
                  <a:pt x="431" y="256"/>
                  <a:pt x="431" y="241"/>
                </a:cubicBezTo>
                <a:cubicBezTo>
                  <a:pt x="431" y="226"/>
                  <a:pt x="443" y="214"/>
                  <a:pt x="458" y="214"/>
                </a:cubicBezTo>
                <a:cubicBezTo>
                  <a:pt x="472" y="214"/>
                  <a:pt x="484" y="226"/>
                  <a:pt x="484" y="241"/>
                </a:cubicBezTo>
                <a:cubicBezTo>
                  <a:pt x="484" y="256"/>
                  <a:pt x="472" y="268"/>
                  <a:pt x="458" y="268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2" name="AutoShape 4"/>
          <p:cNvSpPr/>
          <p:nvPr/>
        </p:nvSpPr>
        <p:spPr>
          <a:xfrm>
            <a:off x="1324610" y="1293495"/>
            <a:ext cx="889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5B3A8A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你会用遥控器开车吗？</a:t>
            </a:r>
            <a:endParaRPr lang="en-US" sz="2800" b="1" i="0" u="none" strike="noStrike">
              <a:solidFill>
                <a:srgbClr val="5B3A8A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t="15000" b="15000"/>
          <a:stretch>
            <a:fillRect/>
          </a:stretch>
        </p:blipFill>
        <p:spPr>
          <a:xfrm>
            <a:off x="2235835" y="4267200"/>
            <a:ext cx="1777365" cy="1243965"/>
          </a:xfrm>
          <a:prstGeom prst="roundRect">
            <a:avLst>
              <a:gd name="adj" fmla="val 7142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6" name="AutoShape 6"/>
          <p:cNvSpPr/>
          <p:nvPr/>
        </p:nvSpPr>
        <p:spPr>
          <a:xfrm>
            <a:off x="6350000" y="2159000"/>
            <a:ext cx="5080000" cy="1016000"/>
          </a:xfrm>
          <a:prstGeom prst="roundRect">
            <a:avLst>
              <a:gd name="adj" fmla="val 20000"/>
            </a:avLst>
          </a:prstGeom>
          <a:solidFill>
            <a:schemeClr val="accent3">
              <a:lumMod val="20000"/>
              <a:lumOff val="80000"/>
            </a:scheme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6604000" y="2286000"/>
            <a:ext cx="457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700" b="1" i="0" u="none" strike="noStrike">
                <a:solidFill>
                  <a:srgbClr val="180D3A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想一想</a:t>
            </a:r>
            <a:endParaRPr lang="en-US" sz="1700" b="1" i="0" u="none" strike="noStrike">
              <a:solidFill>
                <a:srgbClr val="180D3A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6604000" y="2667000"/>
            <a:ext cx="4572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0" i="0" u="none" strike="noStrike">
                <a:solidFill>
                  <a:srgbClr val="180D3A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遥控车为什么能听遥控器的话？</a:t>
            </a:r>
            <a:endParaRPr lang="en-US" sz="1500" b="0" i="0" u="none" strike="noStrike">
              <a:solidFill>
                <a:srgbClr val="180D3A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6350000" y="3365500"/>
            <a:ext cx="5080000" cy="1016000"/>
          </a:xfrm>
          <a:prstGeom prst="roundRect">
            <a:avLst>
              <a:gd name="adj" fmla="val 20000"/>
            </a:avLst>
          </a:prstGeom>
          <a:solidFill>
            <a:schemeClr val="accent4">
              <a:lumMod val="20000"/>
              <a:lumOff val="80000"/>
            </a:scheme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6604000" y="3492500"/>
            <a:ext cx="457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700" b="1" i="0" u="none" strike="noStrike">
                <a:solidFill>
                  <a:srgbClr val="180D3A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猜一猜</a:t>
            </a:r>
            <a:endParaRPr lang="en-US" sz="1700" b="1" i="0" u="none" strike="noStrike">
              <a:solidFill>
                <a:srgbClr val="180D3A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6604000" y="3873500"/>
            <a:ext cx="4572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0" i="0" u="none" strike="noStrike">
                <a:solidFill>
                  <a:srgbClr val="180D3A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摇杆往前推，机器人收到了什么信号？</a:t>
            </a:r>
            <a:endParaRPr lang="en-US" sz="1500" b="0" i="0" u="none" strike="noStrike">
              <a:solidFill>
                <a:srgbClr val="180D3A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6350000" y="4572000"/>
            <a:ext cx="5080000" cy="1016000"/>
          </a:xfrm>
          <a:prstGeom prst="roundRect">
            <a:avLst>
              <a:gd name="adj" fmla="val 20000"/>
            </a:avLst>
          </a:prstGeom>
          <a:solidFill>
            <a:schemeClr val="accent5">
              <a:lumMod val="20000"/>
              <a:lumOff val="80000"/>
            </a:scheme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6604000" y="4699000"/>
            <a:ext cx="457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700" b="1" i="0" u="none" strike="noStrike">
                <a:solidFill>
                  <a:srgbClr val="180D3A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试一试</a:t>
            </a:r>
            <a:endParaRPr lang="en-US" sz="1700" b="1" i="0" u="none" strike="noStrike">
              <a:solidFill>
                <a:srgbClr val="180D3A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4" name="AutoShape 14"/>
          <p:cNvSpPr/>
          <p:nvPr/>
        </p:nvSpPr>
        <p:spPr>
          <a:xfrm>
            <a:off x="6604000" y="5080000"/>
            <a:ext cx="4572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0" i="0" u="none" strike="noStrike">
                <a:solidFill>
                  <a:srgbClr val="180D3A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今天我们就来揭开遥控器控制的秘密！</a:t>
            </a:r>
            <a:endParaRPr lang="en-US" sz="1500" b="0" i="0" u="none" strike="noStrike">
              <a:solidFill>
                <a:srgbClr val="180D3A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5" name="AutoShape 15"/>
          <p:cNvSpPr/>
          <p:nvPr/>
        </p:nvSpPr>
        <p:spPr>
          <a:xfrm>
            <a:off x="834390" y="5524500"/>
            <a:ext cx="5080000" cy="508000"/>
          </a:xfrm>
          <a:prstGeom prst="roundRect">
            <a:avLst>
              <a:gd name="adj" fmla="val 25000"/>
            </a:avLst>
          </a:prstGeom>
          <a:solidFill>
            <a:srgbClr val="F7D75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1496060" y="5524500"/>
            <a:ext cx="457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5B3A8A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小提示：先配对遥控器，再开始今天的探索</a:t>
            </a:r>
            <a:endParaRPr lang="en-US" sz="1400" b="1" i="0" u="none" strike="noStrike">
              <a:solidFill>
                <a:srgbClr val="5B3A8A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3" name="Picture 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787525" y="1618615"/>
            <a:ext cx="2889250" cy="2889250"/>
          </a:xfrm>
          <a:prstGeom prst="roundRect">
            <a:avLst>
              <a:gd name="adj" fmla="val 6666"/>
            </a:avLst>
          </a:prstGeom>
          <a:noFill/>
          <a:ln w="25400" cap="flat" cmpd="sng">
            <a:noFill/>
            <a:prstDash val="solid"/>
            <a:round/>
          </a:ln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 userDrawn="1"/>
        </p:nvSpPr>
        <p:spPr>
          <a:xfrm>
            <a:off x="5414645" y="2785745"/>
            <a:ext cx="5388610" cy="1364615"/>
          </a:xfrm>
          <a:prstGeom prst="rect">
            <a:avLst/>
          </a:prstGeom>
          <a:gradFill flip="none" rotWithShape="1">
            <a:gsLst>
              <a:gs pos="50000">
                <a:schemeClr val="accent2">
                  <a:alpha val="40000"/>
                </a:schemeClr>
              </a:gs>
              <a:gs pos="0">
                <a:schemeClr val="accent2">
                  <a:alpha val="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1"/>
            <a:tileRect/>
          </a:gradFill>
          <a:ln>
            <a:gradFill flip="none" rotWithShape="1">
              <a:gsLst>
                <a:gs pos="0">
                  <a:schemeClr val="accent2"/>
                </a:gs>
                <a:gs pos="85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0" name="图片 79"/>
          <p:cNvPicPr/>
          <p:nvPr userDrawn="1"/>
        </p:nvPicPr>
        <p:blipFill>
          <a:blip r:embed="rId1"/>
          <a:stretch>
            <a:fillRect/>
          </a:stretch>
        </p:blipFill>
        <p:spPr>
          <a:xfrm>
            <a:off x="8108315" y="2613660"/>
            <a:ext cx="2587625" cy="341630"/>
          </a:xfrm>
          <a:prstGeom prst="rect">
            <a:avLst/>
          </a:prstGeom>
        </p:spPr>
      </p:pic>
      <p:pic>
        <p:nvPicPr>
          <p:cNvPr id="81" name="图片 80"/>
          <p:cNvPicPr/>
          <p:nvPr userDrawn="1"/>
        </p:nvPicPr>
        <p:blipFill>
          <a:blip r:embed="rId1"/>
          <a:stretch>
            <a:fillRect/>
          </a:stretch>
        </p:blipFill>
        <p:spPr>
          <a:xfrm>
            <a:off x="5606415" y="3973830"/>
            <a:ext cx="2587625" cy="341630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6012815" y="3077845"/>
            <a:ext cx="4478020" cy="691515"/>
          </a:xfrm>
          <a:prstGeom prst="rect">
            <a:avLst/>
          </a:prstGeom>
          <a:noFill/>
          <a:effectLst/>
        </p:spPr>
        <p:txBody>
          <a:bodyPr wrap="square" lIns="0" tIns="0" rIns="0" bIns="0">
            <a:noAutofit/>
          </a:bodyPr>
          <a:lstStyle/>
          <a:p>
            <a:pPr algn="ctr"/>
            <a:r>
              <a:rPr lang="zh-CN" altLang="en-US" sz="6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黑体" panose="02010609060101010101" charset="-122"/>
              </a:rPr>
              <a:t>学习新知</a:t>
            </a:r>
            <a:endParaRPr lang="zh-CN" altLang="en-US" sz="6000" b="1" dirty="0">
              <a:solidFill>
                <a:schemeClr val="bg1"/>
              </a:solidFill>
              <a:effectLst/>
              <a:latin typeface="Arial" panose="020B0604020202020204" pitchFamily="34" charset="0"/>
              <a:ea typeface="黑体" panose="02010609060101010101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995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  <a:sym typeface="汉仪润圆-65简" panose="00020600040101010101" pitchFamily="18" charset="-122"/>
              </a:rPr>
              <a:t>学习新知</a:t>
            </a:r>
            <a:endParaRPr lang="zh-CN" altLang="en-US" sz="2800" b="1" dirty="0" smtClean="0">
              <a:solidFill>
                <a:schemeClr val="bg1"/>
              </a:solidFill>
              <a:latin typeface="Arial" panose="020B0604020202020204" pitchFamily="34" charset="0"/>
              <a:ea typeface="黑体" panose="02010609060101010101" charset="-122"/>
              <a:cs typeface="+mn-ea"/>
              <a:sym typeface="汉仪润圆-65简" panose="00020600040101010101" pitchFamily="18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8" name="Google Shape;975;p75"/>
          <p:cNvSpPr/>
          <p:nvPr/>
        </p:nvSpPr>
        <p:spPr>
          <a:xfrm>
            <a:off x="785495" y="413385"/>
            <a:ext cx="407670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949325" y="1295400"/>
            <a:ext cx="889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5B3A8A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认识摇杆的秘密：X 轴和 Y 轴</a:t>
            </a:r>
            <a:endParaRPr lang="en-US" sz="2800" b="1" i="0" u="none" strike="noStrike">
              <a:solidFill>
                <a:srgbClr val="5B3A8A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t="15789" b="15789"/>
          <a:stretch>
            <a:fillRect/>
          </a:stretch>
        </p:blipFill>
        <p:spPr>
          <a:xfrm>
            <a:off x="889000" y="2076450"/>
            <a:ext cx="4826000" cy="3302000"/>
          </a:xfrm>
          <a:prstGeom prst="roundRect">
            <a:avLst>
              <a:gd name="adj" fmla="val 6153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6" name="AutoShape 6"/>
          <p:cNvSpPr/>
          <p:nvPr/>
        </p:nvSpPr>
        <p:spPr>
          <a:xfrm>
            <a:off x="762000" y="5524500"/>
            <a:ext cx="4826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80D3A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左摇杆控制左电机，右摇杆控制右电机</a:t>
            </a:r>
            <a:endParaRPr lang="en-US" sz="1600" b="1" i="0" u="none" strike="noStrike">
              <a:solidFill>
                <a:srgbClr val="180D3A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5969000" y="2057400"/>
            <a:ext cx="5334000" cy="762000"/>
          </a:xfrm>
          <a:prstGeom prst="roundRect">
            <a:avLst>
              <a:gd name="adj" fmla="val 20000"/>
            </a:avLst>
          </a:prstGeom>
          <a:solidFill>
            <a:srgbClr val="7030A0"/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" name="AutoShape 8"/>
          <p:cNvSpPr/>
          <p:nvPr/>
        </p:nvSpPr>
        <p:spPr>
          <a:xfrm>
            <a:off x="6223000" y="2057400"/>
            <a:ext cx="4826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每个摇杆有两个轴：X 轴（左右）和 Y 轴（上下）</a:t>
            </a:r>
            <a:endParaRPr lang="en-US" sz="1600" b="1" i="0" u="none" strike="noStrike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5969000" y="3009900"/>
            <a:ext cx="2540000" cy="2286000"/>
          </a:xfrm>
          <a:prstGeom prst="roundRect">
            <a:avLst>
              <a:gd name="adj" fmla="val 6666"/>
            </a:avLst>
          </a:prstGeom>
          <a:solidFill>
            <a:srgbClr val="F0EBFA">
              <a:alpha val="100000"/>
            </a:srgbClr>
          </a:solidFill>
          <a:ln w="25400" cap="flat" cmpd="sng">
            <a:solidFill>
              <a:srgbClr val="8B6FC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5969000" y="3136900"/>
            <a:ext cx="2540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5B3A8A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Y 轴（上下）</a:t>
            </a:r>
            <a:endParaRPr lang="en-US" sz="1400" b="1" i="0" u="none" strike="noStrike">
              <a:solidFill>
                <a:srgbClr val="5B3A8A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6096000" y="3581400"/>
            <a:ext cx="2286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E2883E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+100 往前推</a:t>
            </a:r>
            <a:endParaRPr lang="en-US" sz="1300" b="1" i="0" u="none" strike="noStrike">
              <a:solidFill>
                <a:srgbClr val="E2883E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cxnSp>
        <p:nvCxnSpPr>
          <p:cNvPr id="12" name="Connector 12"/>
          <p:cNvCxnSpPr/>
          <p:nvPr/>
        </p:nvCxnSpPr>
        <p:spPr>
          <a:xfrm rot="-28647">
            <a:off x="6477026" y="4019550"/>
            <a:ext cx="1524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8B6FC0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3" name="AutoShape 13"/>
          <p:cNvSpPr/>
          <p:nvPr/>
        </p:nvSpPr>
        <p:spPr>
          <a:xfrm>
            <a:off x="6096000" y="4127500"/>
            <a:ext cx="2286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5B3A8A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0 中间位置</a:t>
            </a:r>
            <a:endParaRPr lang="en-US" sz="1300" b="1" i="0" u="none" strike="noStrike">
              <a:solidFill>
                <a:srgbClr val="5B3A8A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cxnSp>
        <p:nvCxnSpPr>
          <p:cNvPr id="14" name="Connector 14"/>
          <p:cNvCxnSpPr/>
          <p:nvPr/>
        </p:nvCxnSpPr>
        <p:spPr>
          <a:xfrm rot="-28647">
            <a:off x="6477026" y="4591050"/>
            <a:ext cx="1524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8B6FC0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5" name="AutoShape 15"/>
          <p:cNvSpPr/>
          <p:nvPr/>
        </p:nvSpPr>
        <p:spPr>
          <a:xfrm>
            <a:off x="6096000" y="4699000"/>
            <a:ext cx="2286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60AB70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-100 往后拉</a:t>
            </a:r>
            <a:endParaRPr lang="en-US" sz="1300" b="1" i="0" u="none" strike="noStrike">
              <a:solidFill>
                <a:srgbClr val="60AB70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8763000" y="3009900"/>
            <a:ext cx="2540000" cy="2286000"/>
          </a:xfrm>
          <a:prstGeom prst="roundRect">
            <a:avLst>
              <a:gd name="adj" fmla="val 6666"/>
            </a:avLst>
          </a:prstGeom>
          <a:solidFill>
            <a:srgbClr val="F0EBFA">
              <a:alpha val="100000"/>
            </a:srgbClr>
          </a:solidFill>
          <a:ln w="25400" cap="flat" cmpd="sng">
            <a:solidFill>
              <a:srgbClr val="8B6FC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7" name="AutoShape 17"/>
          <p:cNvSpPr/>
          <p:nvPr/>
        </p:nvSpPr>
        <p:spPr>
          <a:xfrm>
            <a:off x="8763000" y="3136900"/>
            <a:ext cx="2540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5B3A8A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X 轴（左右）</a:t>
            </a:r>
            <a:endParaRPr lang="en-US" sz="1400" b="1" i="0" u="none" strike="noStrike">
              <a:solidFill>
                <a:srgbClr val="5B3A8A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8" name="AutoShape 18"/>
          <p:cNvSpPr/>
          <p:nvPr/>
        </p:nvSpPr>
        <p:spPr>
          <a:xfrm>
            <a:off x="8890000" y="3581400"/>
            <a:ext cx="2286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E2883E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+100 往右推</a:t>
            </a:r>
            <a:endParaRPr lang="en-US" sz="1300" b="1" i="0" u="none" strike="noStrike">
              <a:solidFill>
                <a:srgbClr val="E2883E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cxnSp>
        <p:nvCxnSpPr>
          <p:cNvPr id="19" name="Connector 19"/>
          <p:cNvCxnSpPr/>
          <p:nvPr/>
        </p:nvCxnSpPr>
        <p:spPr>
          <a:xfrm rot="-28647">
            <a:off x="9271026" y="4019550"/>
            <a:ext cx="1524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8B6FC0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20" name="AutoShape 20"/>
          <p:cNvSpPr/>
          <p:nvPr/>
        </p:nvSpPr>
        <p:spPr>
          <a:xfrm>
            <a:off x="8890000" y="4127500"/>
            <a:ext cx="2286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5B3A8A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0 中间位置</a:t>
            </a:r>
            <a:endParaRPr lang="en-US" sz="1300" b="1" i="0" u="none" strike="noStrike">
              <a:solidFill>
                <a:srgbClr val="5B3A8A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cxnSp>
        <p:nvCxnSpPr>
          <p:cNvPr id="21" name="Connector 21"/>
          <p:cNvCxnSpPr/>
          <p:nvPr/>
        </p:nvCxnSpPr>
        <p:spPr>
          <a:xfrm rot="-28647">
            <a:off x="9271026" y="4591050"/>
            <a:ext cx="1524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8B6FC0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22" name="AutoShape 22"/>
          <p:cNvSpPr/>
          <p:nvPr/>
        </p:nvSpPr>
        <p:spPr>
          <a:xfrm>
            <a:off x="8890000" y="4699000"/>
            <a:ext cx="2286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60AB70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-100 往左推</a:t>
            </a:r>
            <a:endParaRPr lang="en-US" sz="1300" b="1" i="0" u="none" strike="noStrike">
              <a:solidFill>
                <a:srgbClr val="60AB70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3" name="AutoShape 23"/>
          <p:cNvSpPr/>
          <p:nvPr/>
        </p:nvSpPr>
        <p:spPr>
          <a:xfrm>
            <a:off x="5969000" y="5549900"/>
            <a:ext cx="5334000" cy="635000"/>
          </a:xfrm>
          <a:prstGeom prst="roundRect">
            <a:avLst>
              <a:gd name="adj" fmla="val 24000"/>
            </a:avLst>
          </a:prstGeom>
          <a:solidFill>
            <a:srgbClr val="F7D75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4" name="AutoShape 24"/>
          <p:cNvSpPr/>
          <p:nvPr/>
        </p:nvSpPr>
        <p:spPr>
          <a:xfrm>
            <a:off x="6223000" y="5549900"/>
            <a:ext cx="4826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5B3A8A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关键：摇杆数值范围是 -100 到 +100，中间是 0</a:t>
            </a:r>
            <a:endParaRPr lang="en-US" sz="1400" b="1" i="0" u="none" strike="noStrike">
              <a:solidFill>
                <a:srgbClr val="5B3A8A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cxnSp>
        <p:nvCxnSpPr>
          <p:cNvPr id="3" name="直接箭头连接符 2"/>
          <p:cNvCxnSpPr/>
          <p:nvPr/>
        </p:nvCxnSpPr>
        <p:spPr>
          <a:xfrm flipV="1">
            <a:off x="2512060" y="3581400"/>
            <a:ext cx="0" cy="1061085"/>
          </a:xfrm>
          <a:prstGeom prst="straightConnector1">
            <a:avLst/>
          </a:prstGeom>
          <a:ln w="12700" cmpd="sng">
            <a:solidFill>
              <a:srgbClr val="FF000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6" name="直接箭头连接符 25"/>
          <p:cNvCxnSpPr/>
          <p:nvPr/>
        </p:nvCxnSpPr>
        <p:spPr>
          <a:xfrm flipV="1">
            <a:off x="1880870" y="4070985"/>
            <a:ext cx="1259205" cy="34290"/>
          </a:xfrm>
          <a:prstGeom prst="straightConnector1">
            <a:avLst/>
          </a:prstGeom>
          <a:ln w="12700" cmpd="sng">
            <a:solidFill>
              <a:srgbClr val="FF000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/>
        </p:nvSpPr>
        <p:spPr>
          <a:xfrm>
            <a:off x="2919730" y="377190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b="1">
                <a:solidFill>
                  <a:srgbClr val="5B3A8A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X</a:t>
            </a:r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2413000" y="334073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b="1">
                <a:solidFill>
                  <a:srgbClr val="5B3A8A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Y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995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  <a:sym typeface="汉仪润圆-65简" panose="00020600040101010101" pitchFamily="18" charset="-122"/>
              </a:rPr>
              <a:t>学习新知</a:t>
            </a:r>
            <a:endParaRPr lang="zh-CN" altLang="en-US" sz="2800" b="1" dirty="0" smtClean="0">
              <a:solidFill>
                <a:schemeClr val="bg1"/>
              </a:solidFill>
              <a:latin typeface="Arial" panose="020B0604020202020204" pitchFamily="34" charset="0"/>
              <a:ea typeface="黑体" panose="02010609060101010101" charset="-122"/>
              <a:cs typeface="+mn-ea"/>
              <a:sym typeface="汉仪润圆-65简" panose="00020600040101010101" pitchFamily="18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8" name="Google Shape;975;p75"/>
          <p:cNvSpPr/>
          <p:nvPr/>
        </p:nvSpPr>
        <p:spPr>
          <a:xfrm>
            <a:off x="785495" y="413385"/>
            <a:ext cx="407670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101725" y="1351280"/>
            <a:ext cx="1016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5B3A8A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摇杆 Y 轴数值，直接变成电机功率！</a:t>
            </a:r>
            <a:endParaRPr lang="en-US" sz="2800" b="1" i="0" u="none" strike="noStrike">
              <a:solidFill>
                <a:srgbClr val="5B3A8A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3" name="AutoShape 23"/>
          <p:cNvSpPr/>
          <p:nvPr/>
        </p:nvSpPr>
        <p:spPr>
          <a:xfrm>
            <a:off x="934085" y="5490210"/>
            <a:ext cx="10495280" cy="508000"/>
          </a:xfrm>
          <a:prstGeom prst="roundRect">
            <a:avLst>
              <a:gd name="adj" fmla="val 25000"/>
            </a:avLst>
          </a:prstGeom>
          <a:solidFill>
            <a:srgbClr val="F7D75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4" name="AutoShape 24"/>
          <p:cNvSpPr/>
          <p:nvPr/>
        </p:nvSpPr>
        <p:spPr>
          <a:xfrm>
            <a:off x="934720" y="5490210"/>
            <a:ext cx="1016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5B3A8A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这就是"映射"：摇杆数值是多少，电机功率就是多少，一一对应！</a:t>
            </a:r>
            <a:endParaRPr lang="en-US" sz="1500" b="1" i="0" u="none" strike="noStrike">
              <a:solidFill>
                <a:srgbClr val="5B3A8A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0670" y="2141220"/>
            <a:ext cx="9262745" cy="319405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995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  <a:sym typeface="汉仪润圆-65简" panose="00020600040101010101" pitchFamily="18" charset="-122"/>
              </a:rPr>
              <a:t>学习新知</a:t>
            </a:r>
            <a:endParaRPr lang="zh-CN" altLang="en-US" sz="2800" b="1" dirty="0" smtClean="0">
              <a:solidFill>
                <a:schemeClr val="bg1"/>
              </a:solidFill>
              <a:latin typeface="Arial" panose="020B0604020202020204" pitchFamily="34" charset="0"/>
              <a:ea typeface="黑体" panose="02010609060101010101" charset="-122"/>
              <a:cs typeface="+mn-ea"/>
              <a:sym typeface="汉仪润圆-65简" panose="00020600040101010101" pitchFamily="18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8" name="Google Shape;975;p75"/>
          <p:cNvSpPr/>
          <p:nvPr/>
        </p:nvSpPr>
        <p:spPr>
          <a:xfrm>
            <a:off x="785495" y="413385"/>
            <a:ext cx="407670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079500" y="1751330"/>
            <a:ext cx="1016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5B3A8A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差速转向：左右轮速度不同，就能转弯！</a:t>
            </a:r>
            <a:endParaRPr lang="en-US" sz="2800" b="1" i="0" u="none" strike="noStrike">
              <a:solidFill>
                <a:srgbClr val="5B3A8A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762000" y="2857500"/>
            <a:ext cx="2540000" cy="1905000"/>
          </a:xfrm>
          <a:prstGeom prst="roundRect">
            <a:avLst>
              <a:gd name="adj" fmla="val 8000"/>
            </a:avLst>
          </a:prstGeom>
          <a:solidFill>
            <a:srgbClr val="F0EBFA">
              <a:alpha val="100000"/>
            </a:srgbClr>
          </a:solidFill>
          <a:ln w="25400" cap="flat" cmpd="sng">
            <a:solidFill>
              <a:srgbClr val="8B6FC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762000" y="2984500"/>
            <a:ext cx="2540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5B3A8A"/>
                </a:solidFill>
                <a:latin typeface="Arial" panose="020B0604020202020204" pitchFamily="34" charset="0"/>
                <a:ea typeface="黑体" panose="02010609060101010101" charset="-122"/>
                <a:cs typeface="Noto Sans SC" panose="020B0200000000000000" charset="-122"/>
                <a:sym typeface="Noto Sans SC" panose="020B0200000000000000" charset="-122"/>
              </a:rPr>
              <a:t>直行</a:t>
            </a:r>
            <a:endParaRPr lang="en-US" sz="1500" b="1" i="0" u="none" strike="noStrike">
              <a:solidFill>
                <a:srgbClr val="5B3A8A"/>
              </a:solidFill>
              <a:latin typeface="Arial" panose="020B0604020202020204" pitchFamily="34" charset="0"/>
              <a:ea typeface="黑体" panose="02010609060101010101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1079500" y="3492500"/>
            <a:ext cx="381000" cy="635000"/>
          </a:xfrm>
          <a:prstGeom prst="ellipse">
            <a:avLst/>
          </a:prstGeom>
          <a:solidFill>
            <a:srgbClr val="6B4C9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" name="AutoShape 8"/>
          <p:cNvSpPr/>
          <p:nvPr/>
        </p:nvSpPr>
        <p:spPr>
          <a:xfrm>
            <a:off x="2603500" y="3492500"/>
            <a:ext cx="381000" cy="635000"/>
          </a:xfrm>
          <a:prstGeom prst="ellipse">
            <a:avLst/>
          </a:prstGeom>
          <a:solidFill>
            <a:srgbClr val="6B4C9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952500" y="4191000"/>
            <a:ext cx="635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E2883E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+50</a:t>
            </a:r>
            <a:endParaRPr lang="en-US" sz="1200" b="1" i="0" u="none" strike="noStrike">
              <a:solidFill>
                <a:srgbClr val="E2883E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2476500" y="4191000"/>
            <a:ext cx="635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E2883E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+50</a:t>
            </a:r>
            <a:endParaRPr lang="en-US" sz="1200" b="1" i="0" u="none" strike="noStrike">
              <a:solidFill>
                <a:srgbClr val="E2883E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762000" y="4508500"/>
            <a:ext cx="254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646464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左右轮速度相同</a:t>
            </a:r>
            <a:endParaRPr lang="en-US" sz="1200" b="0" i="0" u="none" strike="noStrike">
              <a:solidFill>
                <a:srgbClr val="646464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3556000" y="2857500"/>
            <a:ext cx="2540000" cy="1905000"/>
          </a:xfrm>
          <a:prstGeom prst="roundRect">
            <a:avLst>
              <a:gd name="adj" fmla="val 8000"/>
            </a:avLst>
          </a:prstGeom>
          <a:solidFill>
            <a:srgbClr val="FFF5E6">
              <a:alpha val="100000"/>
            </a:srgbClr>
          </a:solidFill>
          <a:ln w="25400" cap="flat" cmpd="sng">
            <a:solidFill>
              <a:srgbClr val="E2883E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3556000" y="2984500"/>
            <a:ext cx="2540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E2883E"/>
                </a:solidFill>
                <a:latin typeface="Arial" panose="020B0604020202020204" pitchFamily="34" charset="0"/>
                <a:ea typeface="黑体" panose="02010609060101010101" charset="-122"/>
                <a:cs typeface="Noto Sans SC" panose="020B0200000000000000" charset="-122"/>
                <a:sym typeface="Noto Sans SC" panose="020B0200000000000000" charset="-122"/>
              </a:rPr>
              <a:t>右转</a:t>
            </a:r>
            <a:endParaRPr lang="en-US" sz="1500" b="1" i="0" u="none" strike="noStrike">
              <a:solidFill>
                <a:srgbClr val="E2883E"/>
              </a:solidFill>
              <a:latin typeface="Arial" panose="020B0604020202020204" pitchFamily="34" charset="0"/>
              <a:ea typeface="黑体" panose="02010609060101010101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4" name="AutoShape 14"/>
          <p:cNvSpPr/>
          <p:nvPr/>
        </p:nvSpPr>
        <p:spPr>
          <a:xfrm>
            <a:off x="3873500" y="3492500"/>
            <a:ext cx="381000" cy="635000"/>
          </a:xfrm>
          <a:prstGeom prst="ellipse">
            <a:avLst/>
          </a:prstGeom>
          <a:solidFill>
            <a:srgbClr val="E2883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5397500" y="3492500"/>
            <a:ext cx="381000" cy="635000"/>
          </a:xfrm>
          <a:prstGeom prst="ellipse">
            <a:avLst/>
          </a:prstGeom>
          <a:solidFill>
            <a:srgbClr val="6B4C9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3746500" y="4191000"/>
            <a:ext cx="635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E2883E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+80</a:t>
            </a:r>
            <a:endParaRPr lang="en-US" sz="1200" b="1" i="0" u="none" strike="noStrike">
              <a:solidFill>
                <a:srgbClr val="E2883E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7" name="AutoShape 17"/>
          <p:cNvSpPr/>
          <p:nvPr/>
        </p:nvSpPr>
        <p:spPr>
          <a:xfrm>
            <a:off x="5270500" y="4191000"/>
            <a:ext cx="635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E2883E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+30</a:t>
            </a:r>
            <a:endParaRPr lang="en-US" sz="1200" b="1" i="0" u="none" strike="noStrike">
              <a:solidFill>
                <a:srgbClr val="E2883E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8" name="AutoShape 18"/>
          <p:cNvSpPr/>
          <p:nvPr/>
        </p:nvSpPr>
        <p:spPr>
          <a:xfrm>
            <a:off x="3556000" y="4508500"/>
            <a:ext cx="254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646464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左轮快，右轮慢</a:t>
            </a:r>
            <a:endParaRPr lang="en-US" sz="1200" b="0" i="0" u="none" strike="noStrike">
              <a:solidFill>
                <a:srgbClr val="646464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9" name="AutoShape 19"/>
          <p:cNvSpPr/>
          <p:nvPr/>
        </p:nvSpPr>
        <p:spPr>
          <a:xfrm>
            <a:off x="6350000" y="2857500"/>
            <a:ext cx="2540000" cy="1905000"/>
          </a:xfrm>
          <a:prstGeom prst="roundRect">
            <a:avLst>
              <a:gd name="adj" fmla="val 8000"/>
            </a:avLst>
          </a:prstGeom>
          <a:solidFill>
            <a:srgbClr val="E6F5EB">
              <a:alpha val="100000"/>
            </a:srgbClr>
          </a:solidFill>
          <a:ln w="25400" cap="flat" cmpd="sng">
            <a:solidFill>
              <a:srgbClr val="60AB7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0" name="AutoShape 20"/>
          <p:cNvSpPr/>
          <p:nvPr/>
        </p:nvSpPr>
        <p:spPr>
          <a:xfrm>
            <a:off x="6350000" y="2984500"/>
            <a:ext cx="2540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60AB70"/>
                </a:solidFill>
                <a:latin typeface="Arial" panose="020B0604020202020204" pitchFamily="34" charset="0"/>
                <a:ea typeface="黑体" panose="02010609060101010101" charset="-122"/>
                <a:cs typeface="Noto Sans SC" panose="020B0200000000000000" charset="-122"/>
                <a:sym typeface="Noto Sans SC" panose="020B0200000000000000" charset="-122"/>
              </a:rPr>
              <a:t>左转</a:t>
            </a:r>
            <a:endParaRPr lang="en-US" sz="1500" b="1" i="0" u="none" strike="noStrike">
              <a:solidFill>
                <a:srgbClr val="60AB70"/>
              </a:solidFill>
              <a:latin typeface="Arial" panose="020B0604020202020204" pitchFamily="34" charset="0"/>
              <a:ea typeface="黑体" panose="02010609060101010101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1" name="AutoShape 21"/>
          <p:cNvSpPr/>
          <p:nvPr/>
        </p:nvSpPr>
        <p:spPr>
          <a:xfrm>
            <a:off x="6667500" y="3492500"/>
            <a:ext cx="381000" cy="635000"/>
          </a:xfrm>
          <a:prstGeom prst="ellipse">
            <a:avLst/>
          </a:prstGeom>
          <a:solidFill>
            <a:srgbClr val="6B4C9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2" name="AutoShape 22"/>
          <p:cNvSpPr/>
          <p:nvPr/>
        </p:nvSpPr>
        <p:spPr>
          <a:xfrm>
            <a:off x="8191500" y="3492500"/>
            <a:ext cx="381000" cy="635000"/>
          </a:xfrm>
          <a:prstGeom prst="ellipse">
            <a:avLst/>
          </a:prstGeom>
          <a:solidFill>
            <a:srgbClr val="60AB7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3" name="AutoShape 23"/>
          <p:cNvSpPr/>
          <p:nvPr/>
        </p:nvSpPr>
        <p:spPr>
          <a:xfrm>
            <a:off x="6540500" y="4191000"/>
            <a:ext cx="635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E2883E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+30</a:t>
            </a:r>
            <a:endParaRPr lang="en-US" sz="1200" b="1" i="0" u="none" strike="noStrike">
              <a:solidFill>
                <a:srgbClr val="E2883E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4" name="AutoShape 24"/>
          <p:cNvSpPr/>
          <p:nvPr/>
        </p:nvSpPr>
        <p:spPr>
          <a:xfrm>
            <a:off x="8064500" y="4191000"/>
            <a:ext cx="635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E2883E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+80</a:t>
            </a:r>
            <a:endParaRPr lang="en-US" sz="1200" b="1" i="0" u="none" strike="noStrike">
              <a:solidFill>
                <a:srgbClr val="E2883E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3" name="AutoShape 25"/>
          <p:cNvSpPr/>
          <p:nvPr/>
        </p:nvSpPr>
        <p:spPr>
          <a:xfrm>
            <a:off x="6350000" y="4508500"/>
            <a:ext cx="254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646464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右轮快，左轮慢</a:t>
            </a:r>
            <a:endParaRPr lang="en-US" sz="1200" b="0" i="0" u="none" strike="noStrike">
              <a:solidFill>
                <a:srgbClr val="646464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6" name="AutoShape 26"/>
          <p:cNvSpPr/>
          <p:nvPr/>
        </p:nvSpPr>
        <p:spPr>
          <a:xfrm>
            <a:off x="9144000" y="2857500"/>
            <a:ext cx="2286000" cy="1905000"/>
          </a:xfrm>
          <a:prstGeom prst="roundRect">
            <a:avLst>
              <a:gd name="adj" fmla="val 8000"/>
            </a:avLst>
          </a:prstGeom>
          <a:solidFill>
            <a:srgbClr val="FAE6E6">
              <a:alpha val="100000"/>
            </a:srgbClr>
          </a:solidFill>
          <a:ln w="25400" cap="flat" cmpd="sng">
            <a:solidFill>
              <a:srgbClr val="C8505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7" name="AutoShape 27"/>
          <p:cNvSpPr/>
          <p:nvPr/>
        </p:nvSpPr>
        <p:spPr>
          <a:xfrm>
            <a:off x="9144000" y="2984500"/>
            <a:ext cx="2286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C85050"/>
                </a:solidFill>
                <a:latin typeface="Arial" panose="020B0604020202020204" pitchFamily="34" charset="0"/>
                <a:ea typeface="黑体" panose="02010609060101010101" charset="-122"/>
                <a:cs typeface="Noto Sans SC" panose="020B0200000000000000" charset="-122"/>
                <a:sym typeface="Noto Sans SC" panose="020B0200000000000000" charset="-122"/>
              </a:rPr>
              <a:t>原地转弯</a:t>
            </a:r>
            <a:endParaRPr lang="en-US" sz="1500" b="1" i="0" u="none" strike="noStrike">
              <a:solidFill>
                <a:srgbClr val="C85050"/>
              </a:solidFill>
              <a:latin typeface="Arial" panose="020B0604020202020204" pitchFamily="34" charset="0"/>
              <a:ea typeface="黑体" panose="02010609060101010101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8" name="AutoShape 28"/>
          <p:cNvSpPr/>
          <p:nvPr/>
        </p:nvSpPr>
        <p:spPr>
          <a:xfrm>
            <a:off x="9461500" y="3492500"/>
            <a:ext cx="381000" cy="635000"/>
          </a:xfrm>
          <a:prstGeom prst="ellipse">
            <a:avLst/>
          </a:prstGeom>
          <a:solidFill>
            <a:srgbClr val="E2883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9" name="AutoShape 29"/>
          <p:cNvSpPr/>
          <p:nvPr/>
        </p:nvSpPr>
        <p:spPr>
          <a:xfrm>
            <a:off x="10731500" y="3492500"/>
            <a:ext cx="381000" cy="635000"/>
          </a:xfrm>
          <a:prstGeom prst="ellipse">
            <a:avLst/>
          </a:prstGeom>
          <a:solidFill>
            <a:srgbClr val="60AB7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0" name="AutoShape 30"/>
          <p:cNvSpPr/>
          <p:nvPr/>
        </p:nvSpPr>
        <p:spPr>
          <a:xfrm>
            <a:off x="9334500" y="4191000"/>
            <a:ext cx="635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E2883E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+50</a:t>
            </a:r>
            <a:endParaRPr lang="en-US" sz="1200" b="1" i="0" u="none" strike="noStrike">
              <a:solidFill>
                <a:srgbClr val="E2883E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31" name="AutoShape 31"/>
          <p:cNvSpPr/>
          <p:nvPr/>
        </p:nvSpPr>
        <p:spPr>
          <a:xfrm>
            <a:off x="10604500" y="4191000"/>
            <a:ext cx="635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60AB70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-50</a:t>
            </a:r>
            <a:endParaRPr lang="en-US" sz="1200" b="1" i="0" u="none" strike="noStrike">
              <a:solidFill>
                <a:srgbClr val="60AB70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32" name="AutoShape 32"/>
          <p:cNvSpPr/>
          <p:nvPr/>
        </p:nvSpPr>
        <p:spPr>
          <a:xfrm>
            <a:off x="9144000" y="4508500"/>
            <a:ext cx="2286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646464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一轮正转，一轮反转</a:t>
            </a:r>
            <a:endParaRPr lang="en-US" sz="1200" b="0" i="0" u="none" strike="noStrike">
              <a:solidFill>
                <a:srgbClr val="646464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995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  <a:sym typeface="汉仪润圆-65简" panose="00020600040101010101" pitchFamily="18" charset="-122"/>
              </a:rPr>
              <a:t>学习新知</a:t>
            </a:r>
            <a:endParaRPr lang="zh-CN" altLang="en-US" sz="2800" b="1" dirty="0" smtClean="0">
              <a:solidFill>
                <a:schemeClr val="bg1"/>
              </a:solidFill>
              <a:latin typeface="Arial" panose="020B0604020202020204" pitchFamily="34" charset="0"/>
              <a:ea typeface="黑体" panose="02010609060101010101" charset="-122"/>
              <a:cs typeface="+mn-ea"/>
              <a:sym typeface="汉仪润圆-65简" panose="00020600040101010101" pitchFamily="18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8" name="Google Shape;975;p75"/>
          <p:cNvSpPr/>
          <p:nvPr/>
        </p:nvSpPr>
        <p:spPr>
          <a:xfrm>
            <a:off x="785495" y="413385"/>
            <a:ext cx="407670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124585" y="1774190"/>
            <a:ext cx="1016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5B3A8A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差速转向：左右轮速度不同，就能转弯！</a:t>
            </a:r>
            <a:endParaRPr lang="en-US" sz="2800" b="1" i="0" u="none" strike="noStrike">
              <a:solidFill>
                <a:srgbClr val="5B3A8A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34" name="AutoShape 34"/>
          <p:cNvSpPr/>
          <p:nvPr/>
        </p:nvSpPr>
        <p:spPr>
          <a:xfrm>
            <a:off x="785495" y="2892425"/>
            <a:ext cx="10398125" cy="2032000"/>
          </a:xfrm>
          <a:prstGeom prst="roundRect">
            <a:avLst>
              <a:gd name="adj" fmla="val 10000"/>
            </a:avLst>
          </a:prstGeom>
          <a:solidFill>
            <a:srgbClr val="8B6FC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5" name="AutoShape 35"/>
          <p:cNvSpPr/>
          <p:nvPr/>
        </p:nvSpPr>
        <p:spPr>
          <a:xfrm>
            <a:off x="1039495" y="3069590"/>
            <a:ext cx="7239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FFFFFF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这就是" 坦克式 " 差速转向</a:t>
            </a:r>
            <a:endParaRPr lang="en-US" sz="2000" b="1" i="0" u="none" strike="noStrike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36" name="AutoShape 36"/>
          <p:cNvSpPr/>
          <p:nvPr/>
        </p:nvSpPr>
        <p:spPr>
          <a:xfrm>
            <a:off x="1039495" y="3577590"/>
            <a:ext cx="7239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0" i="0" u="none" strike="noStrike">
                <a:solidFill>
                  <a:srgbClr val="F0EBFA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机器人没有方向盘，靠左右轮速度差来转弯</a:t>
            </a:r>
            <a:endParaRPr lang="en-US" sz="1500" b="0" i="0" u="none" strike="noStrike">
              <a:solidFill>
                <a:srgbClr val="F0EBFA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37" name="AutoShape 37"/>
          <p:cNvSpPr/>
          <p:nvPr/>
        </p:nvSpPr>
        <p:spPr>
          <a:xfrm>
            <a:off x="1039495" y="4022090"/>
            <a:ext cx="7239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0" i="0" u="none" strike="noStrike">
                <a:solidFill>
                  <a:srgbClr val="F0EBFA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双摇杆控制：左摇杆管左轮，右摇杆管右轮</a:t>
            </a:r>
            <a:endParaRPr lang="en-US" sz="1500" b="0" i="0" u="none" strike="noStrike">
              <a:solidFill>
                <a:srgbClr val="F0EBFA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38" name="AutoShape 38"/>
          <p:cNvSpPr/>
          <p:nvPr/>
        </p:nvSpPr>
        <p:spPr>
          <a:xfrm>
            <a:off x="1039495" y="4466590"/>
            <a:ext cx="7239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F7D752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两个摇杆推的幅度不一样，机器人就转弯了！</a:t>
            </a:r>
            <a:endParaRPr lang="en-US" sz="1400" b="1" i="0" u="none" strike="noStrike">
              <a:solidFill>
                <a:srgbClr val="F7D752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33" name="Picture 33"/>
          <p:cNvPicPr>
            <a:picLocks noChangeAspect="1"/>
          </p:cNvPicPr>
          <p:nvPr/>
        </p:nvPicPr>
        <p:blipFill>
          <a:blip r:embed="rId3"/>
          <a:srcRect t="10000" b="10000"/>
          <a:stretch>
            <a:fillRect/>
          </a:stretch>
        </p:blipFill>
        <p:spPr>
          <a:xfrm>
            <a:off x="5537200" y="2988945"/>
            <a:ext cx="2299335" cy="1839595"/>
          </a:xfrm>
          <a:prstGeom prst="roundRect">
            <a:avLst>
              <a:gd name="adj" fmla="val 7500"/>
            </a:avLst>
          </a:prstGeom>
          <a:noFill/>
          <a:ln w="25400" cap="flat" cmpd="sng">
            <a:noFill/>
            <a:prstDash val="solid"/>
            <a:round/>
          </a:ln>
        </p:spPr>
      </p:pic>
      <p:pic>
        <p:nvPicPr>
          <p:cNvPr id="39" name="Picture 5"/>
          <p:cNvPicPr>
            <a:picLocks noChangeAspect="1"/>
          </p:cNvPicPr>
          <p:nvPr/>
        </p:nvPicPr>
        <p:blipFill>
          <a:blip r:embed="rId4"/>
          <a:srcRect t="15000" b="15000"/>
          <a:stretch>
            <a:fillRect/>
          </a:stretch>
        </p:blipFill>
        <p:spPr>
          <a:xfrm>
            <a:off x="8191500" y="3002280"/>
            <a:ext cx="2545715" cy="1781810"/>
          </a:xfrm>
          <a:prstGeom prst="roundRect">
            <a:avLst>
              <a:gd name="adj" fmla="val 7142"/>
            </a:avLst>
          </a:prstGeom>
          <a:noFill/>
          <a:ln w="25400" cap="flat" cmpd="sng">
            <a:noFill/>
            <a:prstDash val="solid"/>
            <a:round/>
          </a:ln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 userDrawn="1"/>
        </p:nvSpPr>
        <p:spPr>
          <a:xfrm>
            <a:off x="5414645" y="2785745"/>
            <a:ext cx="5388610" cy="1364615"/>
          </a:xfrm>
          <a:prstGeom prst="rect">
            <a:avLst/>
          </a:prstGeom>
          <a:gradFill flip="none" rotWithShape="1">
            <a:gsLst>
              <a:gs pos="50000">
                <a:schemeClr val="accent2">
                  <a:alpha val="40000"/>
                </a:schemeClr>
              </a:gs>
              <a:gs pos="0">
                <a:schemeClr val="accent2">
                  <a:alpha val="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1"/>
            <a:tileRect/>
          </a:gradFill>
          <a:ln>
            <a:gradFill flip="none" rotWithShape="1">
              <a:gsLst>
                <a:gs pos="0">
                  <a:schemeClr val="accent2"/>
                </a:gs>
                <a:gs pos="85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0" name="图片 79"/>
          <p:cNvPicPr/>
          <p:nvPr userDrawn="1"/>
        </p:nvPicPr>
        <p:blipFill>
          <a:blip r:embed="rId1"/>
          <a:stretch>
            <a:fillRect/>
          </a:stretch>
        </p:blipFill>
        <p:spPr>
          <a:xfrm>
            <a:off x="8108315" y="2613660"/>
            <a:ext cx="2587625" cy="341630"/>
          </a:xfrm>
          <a:prstGeom prst="rect">
            <a:avLst/>
          </a:prstGeom>
        </p:spPr>
      </p:pic>
      <p:pic>
        <p:nvPicPr>
          <p:cNvPr id="81" name="图片 80"/>
          <p:cNvPicPr/>
          <p:nvPr userDrawn="1"/>
        </p:nvPicPr>
        <p:blipFill>
          <a:blip r:embed="rId1"/>
          <a:stretch>
            <a:fillRect/>
          </a:stretch>
        </p:blipFill>
        <p:spPr>
          <a:xfrm>
            <a:off x="5606415" y="3973830"/>
            <a:ext cx="2587625" cy="341630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6012815" y="3077845"/>
            <a:ext cx="4478020" cy="691515"/>
          </a:xfrm>
          <a:prstGeom prst="rect">
            <a:avLst/>
          </a:prstGeom>
          <a:noFill/>
          <a:effectLst/>
        </p:spPr>
        <p:txBody>
          <a:bodyPr wrap="square" lIns="0" tIns="0" rIns="0" bIns="0">
            <a:noAutofit/>
          </a:bodyPr>
          <a:lstStyle/>
          <a:p>
            <a:pPr algn="ctr"/>
            <a:r>
              <a:rPr lang="zh-CN" altLang="en-US" sz="6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黑体" panose="02010609060101010101" charset="-122"/>
              </a:rPr>
              <a:t>程序设计</a:t>
            </a:r>
            <a:endParaRPr lang="zh-CN" altLang="en-US" sz="6000" b="1" dirty="0">
              <a:solidFill>
                <a:schemeClr val="bg1"/>
              </a:solidFill>
              <a:effectLst/>
              <a:latin typeface="Arial" panose="020B0604020202020204" pitchFamily="34" charset="0"/>
              <a:ea typeface="黑体" panose="02010609060101010101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360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  <a:sym typeface="汉仪润圆-65简" panose="00020600040101010101" pitchFamily="18" charset="-122"/>
              </a:rPr>
              <a:t>程序设计</a:t>
            </a:r>
            <a:endParaRPr lang="zh-CN" altLang="en-US" sz="2800" b="1" dirty="0" smtClean="0">
              <a:solidFill>
                <a:schemeClr val="bg1"/>
              </a:solidFill>
              <a:latin typeface="Arial" panose="020B0604020202020204" pitchFamily="34" charset="0"/>
              <a:ea typeface="黑体" panose="02010609060101010101" charset="-122"/>
              <a:cs typeface="+mn-ea"/>
              <a:sym typeface="汉仪润圆-65简" panose="00020600040101010101" pitchFamily="18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8" name="Google Shape;975;p75"/>
          <p:cNvSpPr/>
          <p:nvPr/>
        </p:nvSpPr>
        <p:spPr>
          <a:xfrm>
            <a:off x="785495" y="413385"/>
            <a:ext cx="407670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016000" y="1721485"/>
            <a:ext cx="10160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5B3A8A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遥控程序全解析：只有 3 块积木！</a:t>
            </a:r>
            <a:endParaRPr lang="en-US" sz="3200" b="1" i="0" u="none" strike="noStrike">
              <a:solidFill>
                <a:srgbClr val="5B3A8A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762000" y="2952750"/>
            <a:ext cx="3302000" cy="2476500"/>
          </a:xfrm>
          <a:prstGeom prst="roundRect">
            <a:avLst>
              <a:gd name="adj" fmla="val 6153"/>
            </a:avLst>
          </a:prstGeom>
          <a:solidFill>
            <a:srgbClr val="60AB7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8"/>
          <p:cNvSpPr/>
          <p:nvPr/>
        </p:nvSpPr>
        <p:spPr>
          <a:xfrm>
            <a:off x="1016000" y="3079750"/>
            <a:ext cx="279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FFFFFF"/>
                </a:solidFill>
                <a:latin typeface="Arial" panose="020B0604020202020204" pitchFamily="34" charset="0"/>
                <a:ea typeface="黑体" panose="02010609060101010101" charset="-122"/>
                <a:cs typeface="Noto Sans SC" panose="020B0200000000000000" charset="-122"/>
                <a:sym typeface="Noto Sans SC" panose="020B0200000000000000" charset="-122"/>
              </a:rPr>
              <a:t>第 1 块：无限循环</a:t>
            </a:r>
            <a:endParaRPr lang="en-US" sz="2000" b="1" i="0" u="none" strike="noStrike">
              <a:solidFill>
                <a:srgbClr val="FFFFFF"/>
              </a:solidFill>
              <a:latin typeface="Arial" panose="020B0604020202020204" pitchFamily="34" charset="0"/>
              <a:ea typeface="黑体" panose="02010609060101010101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1016000" y="3524250"/>
            <a:ext cx="2794000" cy="177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600" b="0" i="0" u="none" strike="noStrike">
                <a:solidFill>
                  <a:srgbClr val="E4F8E8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"当条件满足时重复 true"</a:t>
            </a:r>
            <a:endParaRPr lang="en-US" sz="1400">
              <a:latin typeface="Times New Roman" panose="02020603050405020304" charset="0"/>
              <a:ea typeface="宋体" panose="02010600030101010101" pitchFamily="2" charset="-122"/>
            </a:endParaRPr>
          </a:p>
          <a:p>
            <a:pPr marL="0" indent="0" algn="l">
              <a:lnSpc>
                <a:spcPct val="117000"/>
              </a:lnSpc>
            </a:pPr>
            <a:r>
              <a:rPr lang="en-US" sz="1600" b="0" i="0" u="none" strike="noStrike">
                <a:solidFill>
                  <a:srgbClr val="E4F8E8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true 就是"永远成立"</a:t>
            </a:r>
            <a:endParaRPr lang="en-US" sz="1600" b="0" i="0" u="none" strike="noStrike">
              <a:solidFill>
                <a:srgbClr val="E4F8E8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17000"/>
              </a:lnSpc>
            </a:pPr>
            <a:r>
              <a:rPr lang="en-US" sz="1600" b="0" i="0" u="none" strike="noStrike">
                <a:solidFill>
                  <a:srgbClr val="E4F8E8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所以程序会一直重复执行</a:t>
            </a:r>
            <a:endParaRPr lang="en-US" sz="1600" b="0" i="0" u="none" strike="noStrike">
              <a:solidFill>
                <a:srgbClr val="E4F8E8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17000"/>
              </a:lnSpc>
            </a:pPr>
            <a:r>
              <a:rPr lang="en-US" sz="1600" b="0" i="0" u="none" strike="noStrike">
                <a:solidFill>
                  <a:srgbClr val="E4F8E8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不断读取摇杆的最新位置</a:t>
            </a:r>
            <a:endParaRPr lang="en-US" sz="1600" b="0" i="0" u="none" strike="noStrike">
              <a:solidFill>
                <a:srgbClr val="E4F8E8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17000"/>
              </a:lnSpc>
            </a:pPr>
            <a:r>
              <a:rPr lang="en-US" sz="1600" b="0" i="0" u="none" strike="noStrike">
                <a:solidFill>
                  <a:srgbClr val="E4F8E8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这样摇杆一动，机器人立刻响应</a:t>
            </a:r>
            <a:endParaRPr lang="en-US" sz="1600" b="0" i="0" u="none" strike="noStrike">
              <a:solidFill>
                <a:srgbClr val="E4F8E8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4445000" y="2952750"/>
            <a:ext cx="3302000" cy="2476500"/>
          </a:xfrm>
          <a:prstGeom prst="roundRect">
            <a:avLst>
              <a:gd name="adj" fmla="val 6153"/>
            </a:avLst>
          </a:prstGeom>
          <a:solidFill>
            <a:srgbClr val="E2883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4699000" y="3079750"/>
            <a:ext cx="279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FFFFFF"/>
                </a:solidFill>
                <a:latin typeface="Arial" panose="020B0604020202020204" pitchFamily="34" charset="0"/>
                <a:ea typeface="黑体" panose="02010609060101010101" charset="-122"/>
                <a:cs typeface="Noto Sans SC" panose="020B0200000000000000" charset="-122"/>
                <a:sym typeface="Noto Sans SC" panose="020B0200000000000000" charset="-122"/>
              </a:rPr>
              <a:t>第 2 块：左电机控制</a:t>
            </a:r>
            <a:endParaRPr lang="en-US" sz="2000" b="1" i="0" u="none" strike="noStrike">
              <a:solidFill>
                <a:srgbClr val="FFFFFF"/>
              </a:solidFill>
              <a:latin typeface="Arial" panose="020B0604020202020204" pitchFamily="34" charset="0"/>
              <a:ea typeface="黑体" panose="02010609060101010101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4699000" y="3524250"/>
            <a:ext cx="2794000" cy="177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600" b="0" i="0" u="none" strike="noStrike">
                <a:solidFill>
                  <a:srgbClr val="FFF0E1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"控制电机 左电机 功率"</a:t>
            </a:r>
            <a:endParaRPr lang="en-US" sz="1400">
              <a:latin typeface="Times New Roman" panose="02020603050405020304" charset="0"/>
              <a:ea typeface="宋体" panose="02010600030101010101" pitchFamily="2" charset="-122"/>
            </a:endParaRPr>
          </a:p>
          <a:p>
            <a:pPr marL="0" indent="0" algn="l">
              <a:lnSpc>
                <a:spcPct val="117000"/>
              </a:lnSpc>
            </a:pPr>
            <a:r>
              <a:rPr lang="en-US" sz="1600" b="0" i="0" u="none" strike="noStrike">
                <a:solidFill>
                  <a:srgbClr val="FFF0E1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功率 = 左摇杆 Y 轴数值</a:t>
            </a:r>
            <a:endParaRPr lang="en-US" sz="1600" b="0" i="0" u="none" strike="noStrike">
              <a:solidFill>
                <a:srgbClr val="FFF0E1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17000"/>
              </a:lnSpc>
            </a:pPr>
            <a:r>
              <a:rPr lang="en-US" sz="1600" b="0" i="0" u="none" strike="noStrike">
                <a:solidFill>
                  <a:srgbClr val="FFF0E1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左摇杆往前推 → 左轮正转</a:t>
            </a:r>
            <a:endParaRPr lang="en-US" sz="1600" b="0" i="0" u="none" strike="noStrike">
              <a:solidFill>
                <a:srgbClr val="FFF0E1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17000"/>
              </a:lnSpc>
            </a:pPr>
            <a:r>
              <a:rPr lang="en-US" sz="1600" b="0" i="0" u="none" strike="noStrike">
                <a:solidFill>
                  <a:srgbClr val="FFF0E1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左摇杆往后拉 → 左轮反转</a:t>
            </a:r>
            <a:endParaRPr lang="en-US" sz="1600" b="0" i="0" u="none" strike="noStrike">
              <a:solidFill>
                <a:srgbClr val="FFF0E1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17000"/>
              </a:lnSpc>
            </a:pPr>
            <a:r>
              <a:rPr lang="en-US" sz="1600" b="0" i="0" u="none" strike="noStrike">
                <a:solidFill>
                  <a:srgbClr val="FFF0E1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推多少，功率就是多少</a:t>
            </a:r>
            <a:endParaRPr lang="en-US" sz="1600" b="0" i="0" u="none" strike="noStrike">
              <a:solidFill>
                <a:srgbClr val="FFF0E1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8128000" y="2952750"/>
            <a:ext cx="3302000" cy="2476500"/>
          </a:xfrm>
          <a:prstGeom prst="roundRect">
            <a:avLst>
              <a:gd name="adj" fmla="val 6153"/>
            </a:avLst>
          </a:prstGeom>
          <a:solidFill>
            <a:srgbClr val="6B4C9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4" name="AutoShape 14"/>
          <p:cNvSpPr/>
          <p:nvPr/>
        </p:nvSpPr>
        <p:spPr>
          <a:xfrm>
            <a:off x="8382000" y="3079750"/>
            <a:ext cx="279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FFFFFF"/>
                </a:solidFill>
                <a:latin typeface="Arial" panose="020B0604020202020204" pitchFamily="34" charset="0"/>
                <a:ea typeface="黑体" panose="02010609060101010101" charset="-122"/>
                <a:cs typeface="Noto Sans SC" panose="020B0200000000000000" charset="-122"/>
                <a:sym typeface="Noto Sans SC" panose="020B0200000000000000" charset="-122"/>
              </a:rPr>
              <a:t>第 3 块：右电机控制</a:t>
            </a:r>
            <a:endParaRPr lang="en-US" sz="2000" b="1" i="0" u="none" strike="noStrike">
              <a:solidFill>
                <a:srgbClr val="FFFFFF"/>
              </a:solidFill>
              <a:latin typeface="Arial" panose="020B0604020202020204" pitchFamily="34" charset="0"/>
              <a:ea typeface="黑体" panose="02010609060101010101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5" name="AutoShape 15"/>
          <p:cNvSpPr/>
          <p:nvPr/>
        </p:nvSpPr>
        <p:spPr>
          <a:xfrm>
            <a:off x="8382000" y="3524250"/>
            <a:ext cx="2794000" cy="177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600" b="0" i="0" u="none" strike="noStrike">
                <a:solidFill>
                  <a:srgbClr val="F0EBFA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"控制电机 右电机 功率"</a:t>
            </a:r>
            <a:endParaRPr lang="en-US" sz="1400">
              <a:latin typeface="Times New Roman" panose="02020603050405020304" charset="0"/>
              <a:ea typeface="宋体" panose="02010600030101010101" pitchFamily="2" charset="-122"/>
            </a:endParaRPr>
          </a:p>
          <a:p>
            <a:pPr marL="0" indent="0" algn="l">
              <a:lnSpc>
                <a:spcPct val="117000"/>
              </a:lnSpc>
            </a:pPr>
            <a:r>
              <a:rPr lang="en-US" sz="1600" b="0" i="0" u="none" strike="noStrike">
                <a:solidFill>
                  <a:srgbClr val="F0EBFA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功率 = 右摇杆 Y 轴数值</a:t>
            </a:r>
            <a:endParaRPr lang="en-US" sz="1600" b="0" i="0" u="none" strike="noStrike">
              <a:solidFill>
                <a:srgbClr val="F0EBFA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17000"/>
              </a:lnSpc>
            </a:pPr>
            <a:r>
              <a:rPr lang="en-US" sz="1600" b="0" i="0" u="none" strike="noStrike">
                <a:solidFill>
                  <a:srgbClr val="F0EBFA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右摇杆往前推 → 右轮正转</a:t>
            </a:r>
            <a:endParaRPr lang="en-US" sz="1600" b="0" i="0" u="none" strike="noStrike">
              <a:solidFill>
                <a:srgbClr val="F0EBFA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17000"/>
              </a:lnSpc>
            </a:pPr>
            <a:r>
              <a:rPr lang="en-US" sz="1600" b="0" i="0" u="none" strike="noStrike">
                <a:solidFill>
                  <a:srgbClr val="F0EBFA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右摇杆往后拉 → 右轮反转</a:t>
            </a:r>
            <a:endParaRPr lang="en-US" sz="1600" b="0" i="0" u="none" strike="noStrike">
              <a:solidFill>
                <a:srgbClr val="F0EBFA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17000"/>
              </a:lnSpc>
            </a:pPr>
            <a:r>
              <a:rPr lang="en-US" sz="1600" b="0" i="0" u="none" strike="noStrike">
                <a:solidFill>
                  <a:srgbClr val="F0EBFA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两个摇杆独立控制，差速转向</a:t>
            </a:r>
            <a:endParaRPr lang="en-US" sz="1600" b="0" i="0" u="none" strike="noStrike">
              <a:solidFill>
                <a:srgbClr val="F0EBFA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360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  <a:sym typeface="汉仪润圆-65简" panose="00020600040101010101" pitchFamily="18" charset="-122"/>
              </a:rPr>
              <a:t>程序设计</a:t>
            </a:r>
            <a:endParaRPr lang="zh-CN" altLang="en-US" sz="2800" b="1" dirty="0" smtClean="0">
              <a:solidFill>
                <a:schemeClr val="bg1"/>
              </a:solidFill>
              <a:latin typeface="Arial" panose="020B0604020202020204" pitchFamily="34" charset="0"/>
              <a:ea typeface="黑体" panose="02010609060101010101" charset="-122"/>
              <a:cs typeface="+mn-ea"/>
              <a:sym typeface="汉仪润圆-65简" panose="00020600040101010101" pitchFamily="18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24709" y="1565275"/>
            <a:ext cx="31248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2C0054"/>
                </a:solidFill>
                <a:latin typeface="Times New Roman" panose="02020603050405020304" charset="0"/>
                <a:ea typeface="宋体" panose="02010600030101010101" pitchFamily="2" charset="-122"/>
              </a:rPr>
              <a:t>程序模块</a:t>
            </a:r>
            <a:r>
              <a:rPr lang="zh-CN" altLang="en-US" sz="2400" b="1">
                <a:solidFill>
                  <a:srgbClr val="2C0054"/>
                </a:solidFill>
                <a:latin typeface="Times New Roman" panose="02020603050405020304" charset="0"/>
                <a:ea typeface="宋体" panose="02010600030101010101" pitchFamily="2" charset="-122"/>
              </a:rPr>
              <a:t>组合</a:t>
            </a:r>
            <a:endParaRPr lang="zh-CN" altLang="en-US" sz="2400" b="1">
              <a:solidFill>
                <a:srgbClr val="2C0054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8" name="Google Shape;975;p75"/>
          <p:cNvSpPr/>
          <p:nvPr/>
        </p:nvSpPr>
        <p:spPr>
          <a:xfrm>
            <a:off x="785495" y="413385"/>
            <a:ext cx="407670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4610" y="2552700"/>
            <a:ext cx="9783445" cy="258191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360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  <a:sym typeface="汉仪润圆-65简" panose="00020600040101010101" pitchFamily="18" charset="-122"/>
              </a:rPr>
              <a:t>程序设计</a:t>
            </a:r>
            <a:endParaRPr lang="zh-CN" altLang="en-US" sz="2800" b="1" dirty="0" smtClean="0">
              <a:solidFill>
                <a:schemeClr val="bg1"/>
              </a:solidFill>
              <a:latin typeface="Arial" panose="020B0604020202020204" pitchFamily="34" charset="0"/>
              <a:ea typeface="黑体" panose="02010609060101010101" charset="-122"/>
              <a:cs typeface="+mn-ea"/>
              <a:sym typeface="汉仪润圆-65简" panose="00020600040101010101" pitchFamily="18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24709" y="1565275"/>
            <a:ext cx="31248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2C0054"/>
                </a:solidFill>
                <a:latin typeface="Times New Roman" panose="02020603050405020304" charset="0"/>
                <a:ea typeface="宋体" panose="02010600030101010101" pitchFamily="2" charset="-122"/>
              </a:rPr>
              <a:t>程序参考</a:t>
            </a:r>
            <a:endParaRPr lang="zh-CN" altLang="en-US" sz="2400" b="1">
              <a:solidFill>
                <a:srgbClr val="2C0054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8" name="Google Shape;975;p75"/>
          <p:cNvSpPr/>
          <p:nvPr/>
        </p:nvSpPr>
        <p:spPr>
          <a:xfrm>
            <a:off x="785495" y="413385"/>
            <a:ext cx="407670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165" y="2857500"/>
            <a:ext cx="10213975" cy="153225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360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  <a:sym typeface="汉仪润圆-65简" panose="00020600040101010101" pitchFamily="18" charset="-122"/>
              </a:rPr>
              <a:t>程序设计</a:t>
            </a:r>
            <a:endParaRPr lang="zh-CN" altLang="en-US" sz="2800" b="1" dirty="0" smtClean="0">
              <a:solidFill>
                <a:schemeClr val="bg1"/>
              </a:solidFill>
              <a:latin typeface="Arial" panose="020B0604020202020204" pitchFamily="34" charset="0"/>
              <a:ea typeface="黑体" panose="02010609060101010101" charset="-122"/>
              <a:cs typeface="+mn-ea"/>
              <a:sym typeface="汉仪润圆-65简" panose="00020600040101010101" pitchFamily="18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8" name="Google Shape;975;p75"/>
          <p:cNvSpPr/>
          <p:nvPr/>
        </p:nvSpPr>
        <p:spPr>
          <a:xfrm>
            <a:off x="785495" y="413385"/>
            <a:ext cx="407670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193165" y="1689735"/>
            <a:ext cx="1016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5B3A8A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实操练习：成为遥控驾驶高手！</a:t>
            </a:r>
            <a:endParaRPr lang="en-US" sz="3600" b="1" i="0" u="none" strike="noStrike">
              <a:solidFill>
                <a:srgbClr val="5B3A8A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" name="AutoShape 5"/>
          <p:cNvSpPr/>
          <p:nvPr/>
        </p:nvSpPr>
        <p:spPr>
          <a:xfrm>
            <a:off x="762000" y="2832100"/>
            <a:ext cx="5080000" cy="2032000"/>
          </a:xfrm>
          <a:prstGeom prst="roundRect">
            <a:avLst>
              <a:gd name="adj" fmla="val 10000"/>
            </a:avLst>
          </a:prstGeom>
          <a:solidFill>
            <a:srgbClr val="8B6FC0"/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1016000" y="3022600"/>
            <a:ext cx="457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练习一：直线前进与后退</a:t>
            </a:r>
            <a:endParaRPr lang="en-US" sz="1800" b="1" i="0" u="none" strike="noStrike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1016000" y="3530600"/>
            <a:ext cx="4572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b="0" i="0" u="none" strike="noStrike">
                <a:solidFill>
                  <a:srgbClr val="F0EBFA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两个摇杆同时往前推 → 直线前进</a:t>
            </a:r>
            <a:endParaRPr lang="en-US" sz="1400">
              <a:latin typeface="Times New Roman" panose="02020603050405020304" charset="0"/>
              <a:ea typeface="宋体" panose="02010600030101010101" pitchFamily="2" charset="-122"/>
            </a:endParaRPr>
          </a:p>
          <a:p>
            <a:pPr marL="0" indent="0" algn="l">
              <a:lnSpc>
                <a:spcPct val="125000"/>
              </a:lnSpc>
            </a:pPr>
            <a:r>
              <a:rPr lang="en-US" b="0" i="0" u="none" strike="noStrike">
                <a:solidFill>
                  <a:srgbClr val="F0EBFA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两个摇杆同时往后拉 → 直线后退</a:t>
            </a:r>
            <a:endParaRPr lang="en-US" b="0" i="0" u="none" strike="noStrike">
              <a:solidFill>
                <a:srgbClr val="F0EBFA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25000"/>
              </a:lnSpc>
            </a:pPr>
            <a:r>
              <a:rPr lang="en-US" b="0" i="0" u="none" strike="noStrike">
                <a:solidFill>
                  <a:srgbClr val="F0EBFA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完成标准：能走 2 米直线不跑偏</a:t>
            </a:r>
            <a:endParaRPr lang="en-US" b="0" i="0" u="none" strike="noStrike">
              <a:solidFill>
                <a:srgbClr val="F0EBFA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3" name="AutoShape 8"/>
          <p:cNvSpPr/>
          <p:nvPr/>
        </p:nvSpPr>
        <p:spPr>
          <a:xfrm>
            <a:off x="6350000" y="2832100"/>
            <a:ext cx="5080000" cy="2032000"/>
          </a:xfrm>
          <a:prstGeom prst="roundRect">
            <a:avLst>
              <a:gd name="adj" fmla="val 10000"/>
            </a:avLst>
          </a:prstGeom>
          <a:solidFill>
            <a:srgbClr val="E2883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6604000" y="3022600"/>
            <a:ext cx="457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FFFFFF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练习二：原地转弯</a:t>
            </a:r>
            <a:endParaRPr lang="en-US" sz="2400" b="1" i="0" u="none" strike="noStrike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6604000" y="3530600"/>
            <a:ext cx="4572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b="0" i="0" u="none" strike="noStrike">
                <a:solidFill>
                  <a:srgbClr val="FFF0E1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左摇杆前推 + 右摇杆后拉 → 原地右转</a:t>
            </a:r>
            <a:endParaRPr lang="en-US" sz="1400">
              <a:latin typeface="Times New Roman" panose="02020603050405020304" charset="0"/>
              <a:ea typeface="宋体" panose="02010600030101010101" pitchFamily="2" charset="-122"/>
            </a:endParaRPr>
          </a:p>
          <a:p>
            <a:pPr marL="0" indent="0" algn="l">
              <a:lnSpc>
                <a:spcPct val="125000"/>
              </a:lnSpc>
            </a:pPr>
            <a:r>
              <a:rPr lang="en-US" b="0" i="0" u="none" strike="noStrike">
                <a:solidFill>
                  <a:srgbClr val="FFF0E1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右摇杆前推 + 左摇杆后拉 → 原地左转</a:t>
            </a:r>
            <a:endParaRPr lang="en-US" b="0" i="0" u="none" strike="noStrike">
              <a:solidFill>
                <a:srgbClr val="FFF0E1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25000"/>
              </a:lnSpc>
            </a:pPr>
            <a:r>
              <a:rPr lang="en-US" b="0" i="0" u="none" strike="noStrike">
                <a:solidFill>
                  <a:srgbClr val="FFF0E1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完成标准：能原地转 90 度和 180 度</a:t>
            </a:r>
            <a:endParaRPr lang="en-US" b="0" i="0" u="none" strike="noStrike">
              <a:solidFill>
                <a:srgbClr val="FFF0E1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360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  <a:sym typeface="汉仪润圆-65简" panose="00020600040101010101" pitchFamily="18" charset="-122"/>
              </a:rPr>
              <a:t>程序设计</a:t>
            </a:r>
            <a:endParaRPr lang="zh-CN" altLang="en-US" sz="2800" b="1" dirty="0" smtClean="0">
              <a:solidFill>
                <a:schemeClr val="bg1"/>
              </a:solidFill>
              <a:latin typeface="Arial" panose="020B0604020202020204" pitchFamily="34" charset="0"/>
              <a:ea typeface="黑体" panose="02010609060101010101" charset="-122"/>
              <a:cs typeface="+mn-ea"/>
              <a:sym typeface="汉仪润圆-65简" panose="00020600040101010101" pitchFamily="18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8" name="Google Shape;975;p75"/>
          <p:cNvSpPr/>
          <p:nvPr/>
        </p:nvSpPr>
        <p:spPr>
          <a:xfrm>
            <a:off x="785495" y="413385"/>
            <a:ext cx="407670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762000" y="3121660"/>
            <a:ext cx="5080000" cy="2032000"/>
          </a:xfrm>
          <a:prstGeom prst="roundRect">
            <a:avLst>
              <a:gd name="adj" fmla="val 10000"/>
            </a:avLst>
          </a:prstGeom>
          <a:solidFill>
            <a:srgbClr val="60AB7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1016000" y="3312160"/>
            <a:ext cx="457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FFFFFF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练习三：弧线转弯</a:t>
            </a:r>
            <a:endParaRPr lang="en-US" sz="2400" b="1" i="0" u="none" strike="noStrike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1016000" y="3820160"/>
            <a:ext cx="4572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b="0" i="0" u="none" strike="noStrike">
                <a:solidFill>
                  <a:srgbClr val="E4F8E8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两个摇杆都前推，但幅度不一样 → 弧线转弯</a:t>
            </a:r>
            <a:endParaRPr lang="en-US" sz="1400">
              <a:latin typeface="Times New Roman" panose="02020603050405020304" charset="0"/>
              <a:ea typeface="宋体" panose="02010600030101010101" pitchFamily="2" charset="-122"/>
            </a:endParaRPr>
          </a:p>
          <a:p>
            <a:pPr marL="0" indent="0" algn="l">
              <a:lnSpc>
                <a:spcPct val="125000"/>
              </a:lnSpc>
            </a:pPr>
            <a:r>
              <a:rPr lang="en-US" b="0" i="0" u="none" strike="noStrike">
                <a:solidFill>
                  <a:srgbClr val="E4F8E8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推得多的一侧走得快，机器人向慢的一侧转</a:t>
            </a:r>
            <a:endParaRPr lang="en-US" b="0" i="0" u="none" strike="noStrike">
              <a:solidFill>
                <a:srgbClr val="E4F8E8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25000"/>
              </a:lnSpc>
            </a:pPr>
            <a:r>
              <a:rPr lang="en-US" b="0" i="0" u="none" strike="noStrike">
                <a:solidFill>
                  <a:srgbClr val="E4F8E8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完成标准：能绕一个桩桶画一个圆圈</a:t>
            </a:r>
            <a:endParaRPr lang="en-US" b="0" i="0" u="none" strike="noStrike">
              <a:solidFill>
                <a:srgbClr val="E4F8E8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4" name="AutoShape 14"/>
          <p:cNvSpPr/>
          <p:nvPr/>
        </p:nvSpPr>
        <p:spPr>
          <a:xfrm>
            <a:off x="6350000" y="3121660"/>
            <a:ext cx="5080000" cy="2032000"/>
          </a:xfrm>
          <a:prstGeom prst="roundRect">
            <a:avLst>
              <a:gd name="adj" fmla="val 10000"/>
            </a:avLst>
          </a:prstGeom>
          <a:solidFill>
            <a:srgbClr val="C8505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6604000" y="3312160"/>
            <a:ext cx="457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FFFFFF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挑战：S 形绕桩</a:t>
            </a:r>
            <a:endParaRPr lang="en-US" sz="2400" b="1" i="0" u="none" strike="noStrike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6604000" y="3820160"/>
            <a:ext cx="4572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b="0" i="0" u="none" strike="noStrike">
                <a:solidFill>
                  <a:srgbClr val="FFE6E6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用 3-5 个障碍物摆成一列，间距 30 厘米</a:t>
            </a:r>
            <a:endParaRPr lang="en-US" sz="1400">
              <a:latin typeface="Times New Roman" panose="02020603050405020304" charset="0"/>
              <a:ea typeface="宋体" panose="02010600030101010101" pitchFamily="2" charset="-122"/>
            </a:endParaRPr>
          </a:p>
          <a:p>
            <a:pPr marL="0" indent="0" algn="l">
              <a:lnSpc>
                <a:spcPct val="125000"/>
              </a:lnSpc>
            </a:pPr>
            <a:r>
              <a:rPr lang="en-US" b="0" i="0" u="none" strike="noStrike">
                <a:solidFill>
                  <a:srgbClr val="FFE6E6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遥控机器人以 S 形路线绕过所有障碍物</a:t>
            </a:r>
            <a:endParaRPr lang="en-US" b="0" i="0" u="none" strike="noStrike">
              <a:solidFill>
                <a:srgbClr val="FFE6E6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25000"/>
              </a:lnSpc>
            </a:pPr>
            <a:r>
              <a:rPr lang="en-US" b="0" i="0" u="none" strike="noStrike">
                <a:solidFill>
                  <a:srgbClr val="FFE6E6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完成标准：不碰倒任何障碍物，全程不停车</a:t>
            </a:r>
            <a:endParaRPr lang="en-US" b="0" i="0" u="none" strike="noStrike">
              <a:solidFill>
                <a:srgbClr val="FFE6E6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5" name="AutoShape 4"/>
          <p:cNvSpPr/>
          <p:nvPr/>
        </p:nvSpPr>
        <p:spPr>
          <a:xfrm>
            <a:off x="1193165" y="1689735"/>
            <a:ext cx="1016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5B3A8A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实操练习：成为遥控驾驶高手！</a:t>
            </a:r>
            <a:endParaRPr lang="en-US" sz="3600" b="1" i="0" u="none" strike="noStrike">
              <a:solidFill>
                <a:srgbClr val="5B3A8A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995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  <a:sym typeface="汉仪润圆-65简" panose="00020600040101010101" pitchFamily="18" charset="-122"/>
              </a:rPr>
              <a:t>学习新知</a:t>
            </a:r>
            <a:endParaRPr lang="zh-CN" altLang="en-US" sz="2800" b="1" dirty="0" smtClean="0">
              <a:solidFill>
                <a:schemeClr val="bg1"/>
              </a:solidFill>
              <a:latin typeface="Arial" panose="020B0604020202020204" pitchFamily="34" charset="0"/>
              <a:ea typeface="黑体" panose="02010609060101010101" charset="-122"/>
              <a:cs typeface="+mn-ea"/>
              <a:sym typeface="汉仪润圆-65简" panose="00020600040101010101" pitchFamily="18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24709" y="1565275"/>
            <a:ext cx="31248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2C0054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上传程序</a:t>
            </a:r>
            <a:endParaRPr lang="zh-CN" altLang="en-US" sz="2400" b="1">
              <a:solidFill>
                <a:srgbClr val="2C0054"/>
              </a:solidFill>
              <a:latin typeface="Times New Roman" panose="02020603050405020304" charset="0"/>
              <a:ea typeface="宋体" panose="02010600030101010101" pitchFamily="2" charset="-122"/>
              <a:sym typeface="+mn-ea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8" name="Google Shape;975;p75"/>
          <p:cNvSpPr/>
          <p:nvPr/>
        </p:nvSpPr>
        <p:spPr>
          <a:xfrm>
            <a:off x="785495" y="413385"/>
            <a:ext cx="407670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1" name="图片 10" descr="图片1"/>
          <p:cNvPicPr>
            <a:picLocks noChangeAspect="1"/>
          </p:cNvPicPr>
          <p:nvPr/>
        </p:nvPicPr>
        <p:blipFill>
          <a:blip r:embed="rId3"/>
          <a:srcRect t="10610"/>
          <a:stretch>
            <a:fillRect/>
          </a:stretch>
        </p:blipFill>
        <p:spPr>
          <a:xfrm>
            <a:off x="8172450" y="3613150"/>
            <a:ext cx="2959100" cy="2645410"/>
          </a:xfrm>
          <a:prstGeom prst="rect">
            <a:avLst/>
          </a:prstGeom>
        </p:spPr>
      </p:pic>
      <p:sp>
        <p:nvSpPr>
          <p:cNvPr id="12" name="任意多边形 11"/>
          <p:cNvSpPr/>
          <p:nvPr/>
        </p:nvSpPr>
        <p:spPr>
          <a:xfrm>
            <a:off x="6795770" y="5269230"/>
            <a:ext cx="3088640" cy="738505"/>
          </a:xfrm>
          <a:custGeom>
            <a:avLst/>
            <a:gdLst>
              <a:gd name="connisteX0" fmla="*/ 3088640 w 3088640"/>
              <a:gd name="connsiteY0" fmla="*/ 0 h 1053465"/>
              <a:gd name="connisteX1" fmla="*/ 3088640 w 3088640"/>
              <a:gd name="connsiteY1" fmla="*/ 1053465 h 1053465"/>
              <a:gd name="connisteX2" fmla="*/ 0 w 3088640"/>
              <a:gd name="connsiteY2" fmla="*/ 1053465 h 1053465"/>
              <a:gd name="connisteX3" fmla="*/ 0 w 3088640"/>
              <a:gd name="connsiteY3" fmla="*/ 937895 h 105346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3088640" h="1053465">
                <a:moveTo>
                  <a:pt x="3088640" y="0"/>
                </a:moveTo>
                <a:lnTo>
                  <a:pt x="3088640" y="1053465"/>
                </a:lnTo>
                <a:lnTo>
                  <a:pt x="0" y="1053465"/>
                </a:lnTo>
                <a:lnTo>
                  <a:pt x="0" y="937895"/>
                </a:lnTo>
              </a:path>
            </a:pathLst>
          </a:custGeom>
          <a:noFill/>
          <a:ln w="12700" cmpd="sng">
            <a:solidFill>
              <a:schemeClr val="accent1">
                <a:shade val="50000"/>
              </a:schemeClr>
            </a:solidFill>
            <a:prstDash val="sysDot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4391660" y="5311140"/>
            <a:ext cx="3905885" cy="6699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/>
              <a:t>多功能</a:t>
            </a:r>
            <a:r>
              <a:rPr lang="en-US" altLang="zh-CN"/>
              <a:t>Type-C</a:t>
            </a:r>
            <a:r>
              <a:rPr lang="zh-CN" altLang="en-US"/>
              <a:t>接口</a:t>
            </a:r>
            <a:r>
              <a:rPr lang="en-US" altLang="zh-CN"/>
              <a:t> </a:t>
            </a:r>
            <a:endParaRPr lang="en-US" altLang="zh-CN"/>
          </a:p>
          <a:p>
            <a:pPr algn="ctr"/>
            <a:r>
              <a:rPr lang="zh-CN" altLang="en-US"/>
              <a:t>充电</a:t>
            </a:r>
            <a:r>
              <a:rPr lang="en-US" altLang="zh-CN"/>
              <a:t>\</a:t>
            </a:r>
            <a:r>
              <a:rPr lang="zh-CN" altLang="en-US"/>
              <a:t>下载</a:t>
            </a:r>
            <a:r>
              <a:rPr lang="zh-CN" altLang="en-US"/>
              <a:t>程序</a:t>
            </a:r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4940" y="2091055"/>
            <a:ext cx="1539240" cy="4055745"/>
          </a:xfrm>
          <a:prstGeom prst="rect">
            <a:avLst/>
          </a:prstGeom>
        </p:spPr>
      </p:pic>
      <p:cxnSp>
        <p:nvCxnSpPr>
          <p:cNvPr id="16" name="直接箭头连接符 15"/>
          <p:cNvCxnSpPr/>
          <p:nvPr/>
        </p:nvCxnSpPr>
        <p:spPr>
          <a:xfrm>
            <a:off x="2202180" y="2546350"/>
            <a:ext cx="1325245" cy="0"/>
          </a:xfrm>
          <a:prstGeom prst="straightConnector1">
            <a:avLst/>
          </a:prstGeom>
          <a:ln w="12700" cmpd="sng">
            <a:solidFill>
              <a:srgbClr val="FF000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7" name="直接箭头连接符 16"/>
          <p:cNvCxnSpPr/>
          <p:nvPr/>
        </p:nvCxnSpPr>
        <p:spPr>
          <a:xfrm>
            <a:off x="2202180" y="6007735"/>
            <a:ext cx="1325245" cy="0"/>
          </a:xfrm>
          <a:prstGeom prst="straightConnector1">
            <a:avLst/>
          </a:prstGeom>
          <a:ln w="12700" cmpd="sng">
            <a:solidFill>
              <a:srgbClr val="FF000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3527425" y="2387600"/>
            <a:ext cx="1758315" cy="6699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>
                <a:solidFill>
                  <a:srgbClr val="FF0000"/>
                </a:solidFill>
              </a:rPr>
              <a:t>保存程序</a:t>
            </a:r>
            <a:endParaRPr lang="zh-CN" altLang="en-US">
              <a:solidFill>
                <a:srgbClr val="FF0000"/>
              </a:solidFill>
            </a:endParaRPr>
          </a:p>
          <a:p>
            <a:r>
              <a:rPr lang="zh-CN" altLang="en-US">
                <a:solidFill>
                  <a:srgbClr val="FF0000"/>
                </a:solidFill>
              </a:rPr>
              <a:t>到机器人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578225" y="5524500"/>
            <a:ext cx="1216025" cy="6699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>
                <a:solidFill>
                  <a:srgbClr val="FF0000"/>
                </a:solidFill>
              </a:rPr>
              <a:t>在线运行</a:t>
            </a:r>
            <a:endParaRPr lang="zh-CN" altLang="en-US">
              <a:solidFill>
                <a:srgbClr val="FF0000"/>
              </a:solidFill>
            </a:endParaRPr>
          </a:p>
          <a:p>
            <a:r>
              <a:rPr lang="zh-CN" altLang="en-US">
                <a:solidFill>
                  <a:srgbClr val="FF0000"/>
                </a:solidFill>
              </a:rPr>
              <a:t>程序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163185" y="1565275"/>
            <a:ext cx="6410325" cy="2261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l" fontAlgn="auto">
              <a:lnSpc>
                <a:spcPct val="150000"/>
              </a:lnSpc>
            </a:pPr>
            <a:r>
              <a:rPr lang="en-US" altLang="zh-CN"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</a:rPr>
              <a:t>1. </a:t>
            </a:r>
            <a:r>
              <a:rPr lang="zh-CN"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</a:rPr>
              <a:t>连接</a:t>
            </a:r>
            <a:r>
              <a:rPr lang="en-US" altLang="zh-CN"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  <a:sym typeface="+mn-ea"/>
              </a:rPr>
              <a:t>APMmini</a:t>
            </a:r>
            <a:r>
              <a:rPr lang="zh-CN" altLang="en-US"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  <a:sym typeface="+mn-ea"/>
              </a:rPr>
              <a:t>智能编程机器人，点击上传，将程序上传至机器人主控器。需要重启才能</a:t>
            </a:r>
            <a:r>
              <a:rPr lang="zh-CN" altLang="en-US"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  <a:sym typeface="+mn-ea"/>
              </a:rPr>
              <a:t>离线运行</a:t>
            </a:r>
            <a:r>
              <a:rPr lang="zh-CN" altLang="en-US"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  <a:sym typeface="+mn-ea"/>
              </a:rPr>
              <a:t>程序文件。</a:t>
            </a:r>
            <a:endParaRPr lang="zh-CN" altLang="en-US">
              <a:latin typeface="Times New Roman" panose="02020603050405020304" charset="0"/>
              <a:ea typeface="宋体" panose="02010600030101010101" pitchFamily="2" charset="-122"/>
              <a:cs typeface="黑体" panose="02010609060101010101" charset="-122"/>
              <a:sym typeface="+mn-ea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</a:rPr>
              <a:t>2. </a:t>
            </a:r>
            <a:r>
              <a:rPr lang="zh-CN" altLang="en-US"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</a:rPr>
              <a:t>点击【运行】在线运行程序；数据线需要连接机器人</a:t>
            </a:r>
            <a:r>
              <a:rPr lang="zh-CN" altLang="en-US"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</a:rPr>
              <a:t>与电脑。</a:t>
            </a:r>
            <a:endParaRPr lang="zh-CN" altLang="en-US">
              <a:latin typeface="Times New Roman" panose="02020603050405020304" charset="0"/>
              <a:ea typeface="宋体" panose="02010600030101010101" pitchFamily="2" charset="-122"/>
              <a:cs typeface="黑体" panose="02010609060101010101" charset="-122"/>
            </a:endParaRPr>
          </a:p>
          <a:p>
            <a:pPr indent="0" algn="l" fontAlgn="auto">
              <a:lnSpc>
                <a:spcPct val="150000"/>
              </a:lnSpc>
            </a:pPr>
            <a:r>
              <a:rPr lang="zh-CN" altLang="en-US" sz="2000" b="1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</a:rPr>
              <a:t>⚠如果修改程序请先关闭机器人和断开数据线连接，重新连线后再重启开关连接电脑，程序</a:t>
            </a:r>
            <a:r>
              <a:rPr lang="zh-CN" altLang="en-US" sz="2000" b="1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</a:rPr>
              <a:t>就可以下载运行。</a:t>
            </a:r>
            <a:endParaRPr lang="zh-CN" altLang="en-US" sz="2000" b="1">
              <a:solidFill>
                <a:srgbClr val="FF0000"/>
              </a:solidFill>
              <a:highlight>
                <a:srgbClr val="FFFF00"/>
              </a:highlight>
              <a:latin typeface="Times New Roman" panose="02020603050405020304" charset="0"/>
              <a:ea typeface="宋体" panose="02010600030101010101" pitchFamily="2" charset="-122"/>
              <a:cs typeface="黑体" panose="02010609060101010101" charset="-122"/>
            </a:endParaRPr>
          </a:p>
        </p:txBody>
      </p:sp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 userDrawn="1"/>
        </p:nvSpPr>
        <p:spPr>
          <a:xfrm>
            <a:off x="5414645" y="2785745"/>
            <a:ext cx="5388610" cy="1364615"/>
          </a:xfrm>
          <a:prstGeom prst="rect">
            <a:avLst/>
          </a:prstGeom>
          <a:gradFill flip="none" rotWithShape="1">
            <a:gsLst>
              <a:gs pos="50000">
                <a:schemeClr val="accent2">
                  <a:alpha val="40000"/>
                </a:schemeClr>
              </a:gs>
              <a:gs pos="0">
                <a:schemeClr val="accent2">
                  <a:alpha val="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1"/>
            <a:tileRect/>
          </a:gradFill>
          <a:ln>
            <a:gradFill flip="none" rotWithShape="1">
              <a:gsLst>
                <a:gs pos="0">
                  <a:schemeClr val="accent2"/>
                </a:gs>
                <a:gs pos="85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0" name="图片 79"/>
          <p:cNvPicPr/>
          <p:nvPr userDrawn="1"/>
        </p:nvPicPr>
        <p:blipFill>
          <a:blip r:embed="rId1"/>
          <a:stretch>
            <a:fillRect/>
          </a:stretch>
        </p:blipFill>
        <p:spPr>
          <a:xfrm>
            <a:off x="8108315" y="2613660"/>
            <a:ext cx="2587625" cy="341630"/>
          </a:xfrm>
          <a:prstGeom prst="rect">
            <a:avLst/>
          </a:prstGeom>
        </p:spPr>
      </p:pic>
      <p:pic>
        <p:nvPicPr>
          <p:cNvPr id="81" name="图片 80"/>
          <p:cNvPicPr/>
          <p:nvPr userDrawn="1"/>
        </p:nvPicPr>
        <p:blipFill>
          <a:blip r:embed="rId1"/>
          <a:stretch>
            <a:fillRect/>
          </a:stretch>
        </p:blipFill>
        <p:spPr>
          <a:xfrm>
            <a:off x="5606415" y="3973830"/>
            <a:ext cx="2587625" cy="341630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6012815" y="3077845"/>
            <a:ext cx="4478020" cy="691515"/>
          </a:xfrm>
          <a:prstGeom prst="rect">
            <a:avLst/>
          </a:prstGeom>
          <a:noFill/>
          <a:effectLst/>
        </p:spPr>
        <p:txBody>
          <a:bodyPr wrap="square" lIns="0" tIns="0" rIns="0" bIns="0">
            <a:noAutofit/>
          </a:bodyPr>
          <a:lstStyle/>
          <a:p>
            <a:pPr algn="ctr"/>
            <a:r>
              <a:rPr lang="zh-CN" altLang="en-US" sz="6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黑体" panose="02010609060101010101" charset="-122"/>
              </a:rPr>
              <a:t>总结分享</a:t>
            </a:r>
            <a:endParaRPr lang="zh-CN" altLang="en-US" sz="6000" b="1" dirty="0">
              <a:solidFill>
                <a:schemeClr val="bg1"/>
              </a:solidFill>
              <a:effectLst/>
              <a:latin typeface="Arial" panose="020B0604020202020204" pitchFamily="34" charset="0"/>
              <a:ea typeface="黑体" panose="02010609060101010101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995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  <a:sym typeface="汉仪润圆-65简" panose="00020600040101010101" pitchFamily="18" charset="-122"/>
              </a:rPr>
              <a:t>总结分享</a:t>
            </a:r>
            <a:endParaRPr lang="zh-CN" altLang="en-US" sz="2800" b="1" dirty="0" smtClean="0">
              <a:solidFill>
                <a:schemeClr val="bg1"/>
              </a:solidFill>
              <a:latin typeface="Arial" panose="020B0604020202020204" pitchFamily="34" charset="0"/>
              <a:ea typeface="黑体" panose="02010609060101010101" charset="-122"/>
              <a:cs typeface="+mn-ea"/>
              <a:sym typeface="汉仪润圆-65简" panose="00020600040101010101" pitchFamily="18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24" name="Google Shape;953;p75"/>
          <p:cNvSpPr/>
          <p:nvPr/>
        </p:nvSpPr>
        <p:spPr>
          <a:xfrm>
            <a:off x="785495" y="413385"/>
            <a:ext cx="407035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431" y="648"/>
                </a:moveTo>
                <a:lnTo>
                  <a:pt x="431" y="563"/>
                </a:lnTo>
                <a:cubicBezTo>
                  <a:pt x="431" y="549"/>
                  <a:pt x="419" y="536"/>
                  <a:pt x="404" y="536"/>
                </a:cubicBezTo>
                <a:lnTo>
                  <a:pt x="297" y="536"/>
                </a:lnTo>
                <a:cubicBezTo>
                  <a:pt x="282" y="536"/>
                  <a:pt x="270" y="548"/>
                  <a:pt x="270" y="563"/>
                </a:cubicBezTo>
                <a:lnTo>
                  <a:pt x="270" y="648"/>
                </a:lnTo>
                <a:lnTo>
                  <a:pt x="431" y="648"/>
                </a:lnTo>
                <a:moveTo>
                  <a:pt x="377" y="357"/>
                </a:moveTo>
                <a:lnTo>
                  <a:pt x="377" y="188"/>
                </a:lnTo>
                <a:cubicBezTo>
                  <a:pt x="377" y="178"/>
                  <a:pt x="379" y="169"/>
                  <a:pt x="382" y="161"/>
                </a:cubicBezTo>
                <a:lnTo>
                  <a:pt x="270" y="161"/>
                </a:lnTo>
                <a:lnTo>
                  <a:pt x="270" y="188"/>
                </a:lnTo>
                <a:cubicBezTo>
                  <a:pt x="270" y="262"/>
                  <a:pt x="314" y="327"/>
                  <a:pt x="377" y="357"/>
                </a:cubicBezTo>
                <a:moveTo>
                  <a:pt x="270" y="107"/>
                </a:moveTo>
                <a:lnTo>
                  <a:pt x="646" y="107"/>
                </a:lnTo>
                <a:cubicBezTo>
                  <a:pt x="675" y="107"/>
                  <a:pt x="699" y="83"/>
                  <a:pt x="699" y="54"/>
                </a:cubicBezTo>
                <a:lnTo>
                  <a:pt x="699" y="27"/>
                </a:lnTo>
                <a:cubicBezTo>
                  <a:pt x="699" y="12"/>
                  <a:pt x="687" y="0"/>
                  <a:pt x="672" y="0"/>
                </a:cubicBezTo>
                <a:lnTo>
                  <a:pt x="243" y="0"/>
                </a:lnTo>
                <a:cubicBezTo>
                  <a:pt x="229" y="0"/>
                  <a:pt x="217" y="12"/>
                  <a:pt x="217" y="27"/>
                </a:cubicBezTo>
                <a:lnTo>
                  <a:pt x="217" y="54"/>
                </a:lnTo>
                <a:cubicBezTo>
                  <a:pt x="217" y="83"/>
                  <a:pt x="241" y="107"/>
                  <a:pt x="270" y="107"/>
                </a:cubicBezTo>
                <a:moveTo>
                  <a:pt x="753" y="161"/>
                </a:moveTo>
                <a:lnTo>
                  <a:pt x="753" y="327"/>
                </a:lnTo>
                <a:cubicBezTo>
                  <a:pt x="742" y="331"/>
                  <a:pt x="731" y="337"/>
                  <a:pt x="723" y="346"/>
                </a:cubicBezTo>
                <a:cubicBezTo>
                  <a:pt x="691" y="377"/>
                  <a:pt x="692" y="428"/>
                  <a:pt x="723" y="459"/>
                </a:cubicBezTo>
                <a:cubicBezTo>
                  <a:pt x="736" y="472"/>
                  <a:pt x="756" y="469"/>
                  <a:pt x="766" y="453"/>
                </a:cubicBezTo>
                <a:cubicBezTo>
                  <a:pt x="771" y="442"/>
                  <a:pt x="769" y="430"/>
                  <a:pt x="761" y="421"/>
                </a:cubicBezTo>
                <a:cubicBezTo>
                  <a:pt x="748" y="409"/>
                  <a:pt x="751" y="388"/>
                  <a:pt x="767" y="379"/>
                </a:cubicBezTo>
                <a:cubicBezTo>
                  <a:pt x="775" y="374"/>
                  <a:pt x="784" y="374"/>
                  <a:pt x="792" y="379"/>
                </a:cubicBezTo>
                <a:cubicBezTo>
                  <a:pt x="809" y="388"/>
                  <a:pt x="811" y="409"/>
                  <a:pt x="799" y="421"/>
                </a:cubicBezTo>
                <a:cubicBezTo>
                  <a:pt x="791" y="430"/>
                  <a:pt x="788" y="442"/>
                  <a:pt x="794" y="453"/>
                </a:cubicBezTo>
                <a:cubicBezTo>
                  <a:pt x="803" y="469"/>
                  <a:pt x="824" y="472"/>
                  <a:pt x="836" y="459"/>
                </a:cubicBezTo>
                <a:cubicBezTo>
                  <a:pt x="868" y="428"/>
                  <a:pt x="868" y="378"/>
                  <a:pt x="836" y="346"/>
                </a:cubicBezTo>
                <a:cubicBezTo>
                  <a:pt x="828" y="338"/>
                  <a:pt x="817" y="331"/>
                  <a:pt x="806" y="327"/>
                </a:cubicBezTo>
                <a:lnTo>
                  <a:pt x="806" y="134"/>
                </a:lnTo>
                <a:cubicBezTo>
                  <a:pt x="806" y="119"/>
                  <a:pt x="794" y="107"/>
                  <a:pt x="780" y="107"/>
                </a:cubicBezTo>
                <a:lnTo>
                  <a:pt x="738" y="107"/>
                </a:lnTo>
                <a:cubicBezTo>
                  <a:pt x="729" y="124"/>
                  <a:pt x="715" y="137"/>
                  <a:pt x="699" y="146"/>
                </a:cubicBezTo>
                <a:lnTo>
                  <a:pt x="699" y="161"/>
                </a:lnTo>
                <a:lnTo>
                  <a:pt x="753" y="161"/>
                </a:lnTo>
                <a:moveTo>
                  <a:pt x="835" y="536"/>
                </a:moveTo>
                <a:lnTo>
                  <a:pt x="726" y="536"/>
                </a:lnTo>
                <a:cubicBezTo>
                  <a:pt x="711" y="536"/>
                  <a:pt x="699" y="548"/>
                  <a:pt x="699" y="563"/>
                </a:cubicBezTo>
                <a:lnTo>
                  <a:pt x="699" y="648"/>
                </a:lnTo>
                <a:lnTo>
                  <a:pt x="807" y="648"/>
                </a:lnTo>
                <a:cubicBezTo>
                  <a:pt x="826" y="648"/>
                  <a:pt x="845" y="652"/>
                  <a:pt x="862" y="658"/>
                </a:cubicBezTo>
                <a:lnTo>
                  <a:pt x="862" y="563"/>
                </a:lnTo>
                <a:cubicBezTo>
                  <a:pt x="862" y="549"/>
                  <a:pt x="850" y="536"/>
                  <a:pt x="835" y="536"/>
                </a:cubicBezTo>
                <a:moveTo>
                  <a:pt x="457" y="215"/>
                </a:moveTo>
                <a:cubicBezTo>
                  <a:pt x="472" y="215"/>
                  <a:pt x="484" y="203"/>
                  <a:pt x="484" y="188"/>
                </a:cubicBezTo>
                <a:cubicBezTo>
                  <a:pt x="484" y="173"/>
                  <a:pt x="472" y="161"/>
                  <a:pt x="457" y="161"/>
                </a:cubicBezTo>
                <a:cubicBezTo>
                  <a:pt x="443" y="161"/>
                  <a:pt x="431" y="173"/>
                  <a:pt x="431" y="188"/>
                </a:cubicBezTo>
                <a:cubicBezTo>
                  <a:pt x="431" y="203"/>
                  <a:pt x="443" y="215"/>
                  <a:pt x="457" y="215"/>
                </a:cubicBezTo>
                <a:moveTo>
                  <a:pt x="122" y="453"/>
                </a:moveTo>
                <a:cubicBezTo>
                  <a:pt x="128" y="442"/>
                  <a:pt x="125" y="430"/>
                  <a:pt x="117" y="421"/>
                </a:cubicBezTo>
                <a:cubicBezTo>
                  <a:pt x="105" y="409"/>
                  <a:pt x="107" y="388"/>
                  <a:pt x="124" y="378"/>
                </a:cubicBezTo>
                <a:cubicBezTo>
                  <a:pt x="131" y="374"/>
                  <a:pt x="141" y="374"/>
                  <a:pt x="149" y="378"/>
                </a:cubicBezTo>
                <a:cubicBezTo>
                  <a:pt x="165" y="388"/>
                  <a:pt x="167" y="409"/>
                  <a:pt x="155" y="421"/>
                </a:cubicBezTo>
                <a:cubicBezTo>
                  <a:pt x="147" y="429"/>
                  <a:pt x="145" y="442"/>
                  <a:pt x="150" y="453"/>
                </a:cubicBezTo>
                <a:cubicBezTo>
                  <a:pt x="159" y="469"/>
                  <a:pt x="181" y="472"/>
                  <a:pt x="193" y="459"/>
                </a:cubicBezTo>
                <a:cubicBezTo>
                  <a:pt x="224" y="428"/>
                  <a:pt x="225" y="377"/>
                  <a:pt x="193" y="345"/>
                </a:cubicBezTo>
                <a:cubicBezTo>
                  <a:pt x="185" y="337"/>
                  <a:pt x="174" y="331"/>
                  <a:pt x="163" y="327"/>
                </a:cubicBezTo>
                <a:lnTo>
                  <a:pt x="163" y="161"/>
                </a:lnTo>
                <a:lnTo>
                  <a:pt x="217" y="161"/>
                </a:lnTo>
                <a:lnTo>
                  <a:pt x="217" y="146"/>
                </a:lnTo>
                <a:cubicBezTo>
                  <a:pt x="201" y="137"/>
                  <a:pt x="187" y="124"/>
                  <a:pt x="178" y="107"/>
                </a:cubicBezTo>
                <a:lnTo>
                  <a:pt x="136" y="107"/>
                </a:lnTo>
                <a:cubicBezTo>
                  <a:pt x="121" y="107"/>
                  <a:pt x="109" y="119"/>
                  <a:pt x="109" y="134"/>
                </a:cubicBezTo>
                <a:lnTo>
                  <a:pt x="109" y="327"/>
                </a:lnTo>
                <a:cubicBezTo>
                  <a:pt x="99" y="331"/>
                  <a:pt x="88" y="337"/>
                  <a:pt x="79" y="346"/>
                </a:cubicBezTo>
                <a:cubicBezTo>
                  <a:pt x="48" y="377"/>
                  <a:pt x="48" y="428"/>
                  <a:pt x="79" y="459"/>
                </a:cubicBezTo>
                <a:cubicBezTo>
                  <a:pt x="92" y="472"/>
                  <a:pt x="113" y="469"/>
                  <a:pt x="122" y="453"/>
                </a:cubicBezTo>
                <a:moveTo>
                  <a:pt x="485" y="373"/>
                </a:moveTo>
                <a:lnTo>
                  <a:pt x="485" y="263"/>
                </a:lnTo>
                <a:cubicBezTo>
                  <a:pt x="476" y="266"/>
                  <a:pt x="467" y="268"/>
                  <a:pt x="458" y="268"/>
                </a:cubicBezTo>
                <a:cubicBezTo>
                  <a:pt x="448" y="268"/>
                  <a:pt x="439" y="266"/>
                  <a:pt x="431" y="263"/>
                </a:cubicBezTo>
                <a:lnTo>
                  <a:pt x="431" y="373"/>
                </a:lnTo>
                <a:cubicBezTo>
                  <a:pt x="440" y="374"/>
                  <a:pt x="449" y="376"/>
                  <a:pt x="458" y="376"/>
                </a:cubicBezTo>
                <a:cubicBezTo>
                  <a:pt x="467" y="376"/>
                  <a:pt x="476" y="374"/>
                  <a:pt x="485" y="373"/>
                </a:cubicBezTo>
                <a:moveTo>
                  <a:pt x="806" y="702"/>
                </a:moveTo>
                <a:lnTo>
                  <a:pt x="109" y="702"/>
                </a:lnTo>
                <a:cubicBezTo>
                  <a:pt x="50" y="702"/>
                  <a:pt x="0" y="750"/>
                  <a:pt x="0" y="809"/>
                </a:cubicBezTo>
                <a:cubicBezTo>
                  <a:pt x="0" y="868"/>
                  <a:pt x="50" y="916"/>
                  <a:pt x="109" y="916"/>
                </a:cubicBezTo>
                <a:lnTo>
                  <a:pt x="806" y="916"/>
                </a:lnTo>
                <a:cubicBezTo>
                  <a:pt x="865" y="916"/>
                  <a:pt x="915" y="868"/>
                  <a:pt x="915" y="809"/>
                </a:cubicBezTo>
                <a:cubicBezTo>
                  <a:pt x="915" y="750"/>
                  <a:pt x="865" y="702"/>
                  <a:pt x="806" y="702"/>
                </a:cubicBezTo>
                <a:moveTo>
                  <a:pt x="136" y="835"/>
                </a:moveTo>
                <a:cubicBezTo>
                  <a:pt x="121" y="835"/>
                  <a:pt x="109" y="823"/>
                  <a:pt x="109" y="808"/>
                </a:cubicBezTo>
                <a:cubicBezTo>
                  <a:pt x="109" y="793"/>
                  <a:pt x="122" y="781"/>
                  <a:pt x="136" y="781"/>
                </a:cubicBezTo>
                <a:cubicBezTo>
                  <a:pt x="151" y="781"/>
                  <a:pt x="162" y="793"/>
                  <a:pt x="162" y="808"/>
                </a:cubicBezTo>
                <a:cubicBezTo>
                  <a:pt x="162" y="823"/>
                  <a:pt x="150" y="835"/>
                  <a:pt x="136" y="835"/>
                </a:cubicBezTo>
                <a:moveTo>
                  <a:pt x="243" y="835"/>
                </a:moveTo>
                <a:cubicBezTo>
                  <a:pt x="228" y="835"/>
                  <a:pt x="216" y="823"/>
                  <a:pt x="216" y="808"/>
                </a:cubicBezTo>
                <a:cubicBezTo>
                  <a:pt x="216" y="793"/>
                  <a:pt x="228" y="781"/>
                  <a:pt x="243" y="781"/>
                </a:cubicBezTo>
                <a:cubicBezTo>
                  <a:pt x="258" y="781"/>
                  <a:pt x="270" y="793"/>
                  <a:pt x="270" y="808"/>
                </a:cubicBezTo>
                <a:cubicBezTo>
                  <a:pt x="270" y="823"/>
                  <a:pt x="258" y="835"/>
                  <a:pt x="243" y="835"/>
                </a:cubicBezTo>
                <a:moveTo>
                  <a:pt x="350" y="835"/>
                </a:moveTo>
                <a:cubicBezTo>
                  <a:pt x="335" y="835"/>
                  <a:pt x="323" y="823"/>
                  <a:pt x="323" y="808"/>
                </a:cubicBezTo>
                <a:cubicBezTo>
                  <a:pt x="323" y="793"/>
                  <a:pt x="335" y="781"/>
                  <a:pt x="350" y="781"/>
                </a:cubicBezTo>
                <a:cubicBezTo>
                  <a:pt x="365" y="781"/>
                  <a:pt x="377" y="793"/>
                  <a:pt x="377" y="808"/>
                </a:cubicBezTo>
                <a:cubicBezTo>
                  <a:pt x="377" y="823"/>
                  <a:pt x="365" y="835"/>
                  <a:pt x="350" y="835"/>
                </a:cubicBezTo>
                <a:moveTo>
                  <a:pt x="457" y="835"/>
                </a:moveTo>
                <a:cubicBezTo>
                  <a:pt x="443" y="835"/>
                  <a:pt x="431" y="823"/>
                  <a:pt x="431" y="808"/>
                </a:cubicBezTo>
                <a:cubicBezTo>
                  <a:pt x="431" y="793"/>
                  <a:pt x="443" y="781"/>
                  <a:pt x="457" y="781"/>
                </a:cubicBezTo>
                <a:cubicBezTo>
                  <a:pt x="472" y="781"/>
                  <a:pt x="484" y="793"/>
                  <a:pt x="484" y="808"/>
                </a:cubicBezTo>
                <a:cubicBezTo>
                  <a:pt x="484" y="823"/>
                  <a:pt x="472" y="835"/>
                  <a:pt x="457" y="835"/>
                </a:cubicBezTo>
                <a:moveTo>
                  <a:pt x="565" y="835"/>
                </a:moveTo>
                <a:cubicBezTo>
                  <a:pt x="551" y="835"/>
                  <a:pt x="538" y="823"/>
                  <a:pt x="538" y="808"/>
                </a:cubicBezTo>
                <a:cubicBezTo>
                  <a:pt x="538" y="793"/>
                  <a:pt x="551" y="781"/>
                  <a:pt x="565" y="781"/>
                </a:cubicBezTo>
                <a:cubicBezTo>
                  <a:pt x="580" y="781"/>
                  <a:pt x="591" y="793"/>
                  <a:pt x="591" y="808"/>
                </a:cubicBezTo>
                <a:cubicBezTo>
                  <a:pt x="591" y="823"/>
                  <a:pt x="580" y="835"/>
                  <a:pt x="565" y="835"/>
                </a:cubicBezTo>
                <a:moveTo>
                  <a:pt x="672" y="835"/>
                </a:moveTo>
                <a:cubicBezTo>
                  <a:pt x="657" y="835"/>
                  <a:pt x="645" y="823"/>
                  <a:pt x="645" y="808"/>
                </a:cubicBezTo>
                <a:cubicBezTo>
                  <a:pt x="645" y="793"/>
                  <a:pt x="657" y="781"/>
                  <a:pt x="672" y="781"/>
                </a:cubicBezTo>
                <a:cubicBezTo>
                  <a:pt x="687" y="781"/>
                  <a:pt x="699" y="793"/>
                  <a:pt x="699" y="808"/>
                </a:cubicBezTo>
                <a:cubicBezTo>
                  <a:pt x="699" y="823"/>
                  <a:pt x="687" y="835"/>
                  <a:pt x="672" y="835"/>
                </a:cubicBezTo>
                <a:moveTo>
                  <a:pt x="779" y="835"/>
                </a:moveTo>
                <a:cubicBezTo>
                  <a:pt x="764" y="835"/>
                  <a:pt x="752" y="823"/>
                  <a:pt x="752" y="808"/>
                </a:cubicBezTo>
                <a:cubicBezTo>
                  <a:pt x="752" y="793"/>
                  <a:pt x="764" y="781"/>
                  <a:pt x="779" y="781"/>
                </a:cubicBezTo>
                <a:cubicBezTo>
                  <a:pt x="794" y="781"/>
                  <a:pt x="806" y="793"/>
                  <a:pt x="806" y="808"/>
                </a:cubicBezTo>
                <a:cubicBezTo>
                  <a:pt x="806" y="823"/>
                  <a:pt x="794" y="835"/>
                  <a:pt x="779" y="835"/>
                </a:cubicBezTo>
                <a:moveTo>
                  <a:pt x="217" y="563"/>
                </a:moveTo>
                <a:cubicBezTo>
                  <a:pt x="217" y="549"/>
                  <a:pt x="205" y="536"/>
                  <a:pt x="190" y="536"/>
                </a:cubicBezTo>
                <a:lnTo>
                  <a:pt x="80" y="536"/>
                </a:lnTo>
                <a:cubicBezTo>
                  <a:pt x="66" y="536"/>
                  <a:pt x="54" y="548"/>
                  <a:pt x="54" y="563"/>
                </a:cubicBezTo>
                <a:lnTo>
                  <a:pt x="54" y="658"/>
                </a:lnTo>
                <a:cubicBezTo>
                  <a:pt x="70" y="652"/>
                  <a:pt x="90" y="648"/>
                  <a:pt x="109" y="648"/>
                </a:cubicBezTo>
                <a:lnTo>
                  <a:pt x="217" y="648"/>
                </a:lnTo>
                <a:lnTo>
                  <a:pt x="217" y="563"/>
                </a:lnTo>
                <a:moveTo>
                  <a:pt x="645" y="161"/>
                </a:moveTo>
                <a:lnTo>
                  <a:pt x="533" y="161"/>
                </a:lnTo>
                <a:cubicBezTo>
                  <a:pt x="536" y="170"/>
                  <a:pt x="538" y="178"/>
                  <a:pt x="538" y="188"/>
                </a:cubicBezTo>
                <a:lnTo>
                  <a:pt x="538" y="357"/>
                </a:lnTo>
                <a:cubicBezTo>
                  <a:pt x="601" y="327"/>
                  <a:pt x="645" y="262"/>
                  <a:pt x="645" y="188"/>
                </a:cubicBezTo>
                <a:lnTo>
                  <a:pt x="645" y="161"/>
                </a:lnTo>
                <a:moveTo>
                  <a:pt x="645" y="563"/>
                </a:moveTo>
                <a:cubicBezTo>
                  <a:pt x="645" y="549"/>
                  <a:pt x="633" y="536"/>
                  <a:pt x="619" y="536"/>
                </a:cubicBezTo>
                <a:lnTo>
                  <a:pt x="511" y="536"/>
                </a:lnTo>
                <a:cubicBezTo>
                  <a:pt x="497" y="536"/>
                  <a:pt x="485" y="548"/>
                  <a:pt x="485" y="563"/>
                </a:cubicBezTo>
                <a:lnTo>
                  <a:pt x="485" y="648"/>
                </a:lnTo>
                <a:lnTo>
                  <a:pt x="646" y="648"/>
                </a:lnTo>
                <a:lnTo>
                  <a:pt x="646" y="563"/>
                </a:lnTo>
                <a:lnTo>
                  <a:pt x="645" y="563"/>
                </a:ln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0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792605" y="1430655"/>
            <a:ext cx="889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5B3A8A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今天我们学到了什么？</a:t>
            </a:r>
            <a:endParaRPr lang="en-US" sz="3600" b="1" i="0" u="none" strike="noStrike">
              <a:solidFill>
                <a:srgbClr val="5B3A8A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762000" y="2306320"/>
            <a:ext cx="2540000" cy="3175000"/>
          </a:xfrm>
          <a:prstGeom prst="roundRect">
            <a:avLst>
              <a:gd name="adj" fmla="val 8000"/>
            </a:avLst>
          </a:prstGeom>
          <a:solidFill>
            <a:srgbClr val="8B6FC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1016000" y="2560320"/>
            <a:ext cx="203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16000" y="3195320"/>
            <a:ext cx="2032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700" b="1" i="0" u="none" strike="noStrike">
                <a:solidFill>
                  <a:srgbClr val="FFFFFF"/>
                </a:solidFill>
                <a:latin typeface="Arial" panose="020B0604020202020204" pitchFamily="34" charset="0"/>
                <a:ea typeface="黑体" panose="02010609060101010101" charset="-122"/>
                <a:cs typeface="Noto Sans SC" panose="020B0200000000000000" charset="-122"/>
                <a:sym typeface="Noto Sans SC" panose="020B0200000000000000" charset="-122"/>
              </a:rPr>
              <a:t>摇杆坐标</a:t>
            </a:r>
            <a:endParaRPr lang="en-US" sz="1700" b="1" i="0" u="none" strike="noStrike">
              <a:solidFill>
                <a:srgbClr val="FFFFFF"/>
              </a:solidFill>
              <a:latin typeface="Arial" panose="020B0604020202020204" pitchFamily="34" charset="0"/>
              <a:ea typeface="黑体" panose="02010609060101010101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952500" y="3766820"/>
            <a:ext cx="2159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F0EBFA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每个摇杆有 X 轴和 Y 轴</a:t>
            </a:r>
            <a:endParaRPr lang="en-US" sz="1000">
              <a:latin typeface="Times New Roman" panose="02020603050405020304" charset="0"/>
              <a:ea typeface="宋体" panose="02010600030101010101" pitchFamily="2" charset="-122"/>
            </a:endParaRPr>
          </a:p>
          <a:p>
            <a:pPr marL="0" indent="0" algn="ctr">
              <a:lnSpc>
                <a:spcPct val="125000"/>
              </a:lnSpc>
            </a:pPr>
            <a:r>
              <a:rPr lang="en-US" sz="1200" b="0" i="0" u="none" strike="noStrike">
                <a:solidFill>
                  <a:srgbClr val="F0EBFA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数值范围 -100 到 +100</a:t>
            </a:r>
            <a:endParaRPr lang="en-US" sz="1200" b="0" i="0" u="none" strike="noStrike">
              <a:solidFill>
                <a:srgbClr val="F0EBFA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25000"/>
              </a:lnSpc>
            </a:pPr>
            <a:r>
              <a:rPr lang="en-US" sz="1200" b="0" i="0" u="none" strike="noStrike">
                <a:solidFill>
                  <a:srgbClr val="F0EBFA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中间位置是 0</a:t>
            </a:r>
            <a:endParaRPr lang="en-US" sz="1200" b="0" i="0" u="none" strike="noStrike">
              <a:solidFill>
                <a:srgbClr val="F0EBFA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25000"/>
              </a:lnSpc>
            </a:pPr>
            <a:r>
              <a:rPr lang="en-US" sz="1200" b="0" i="0" u="none" strike="noStrike">
                <a:solidFill>
                  <a:srgbClr val="F0EBFA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往前推是正值，往后拉是负值</a:t>
            </a:r>
            <a:endParaRPr lang="en-US" sz="1200" b="0" i="0" u="none" strike="noStrike">
              <a:solidFill>
                <a:srgbClr val="F0EBFA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3556000" y="2306320"/>
            <a:ext cx="2540000" cy="3175000"/>
          </a:xfrm>
          <a:prstGeom prst="roundRect">
            <a:avLst>
              <a:gd name="adj" fmla="val 8000"/>
            </a:avLst>
          </a:prstGeom>
          <a:solidFill>
            <a:srgbClr val="6B4C9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3810000" y="2560320"/>
            <a:ext cx="203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810000" y="3195320"/>
            <a:ext cx="2032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700" b="1" i="0" u="none" strike="noStrike">
                <a:solidFill>
                  <a:srgbClr val="FFFFFF"/>
                </a:solidFill>
                <a:latin typeface="Arial" panose="020B0604020202020204" pitchFamily="34" charset="0"/>
                <a:ea typeface="黑体" panose="02010609060101010101" charset="-122"/>
                <a:cs typeface="Noto Sans SC" panose="020B0200000000000000" charset="-122"/>
                <a:sym typeface="Noto Sans SC" panose="020B0200000000000000" charset="-122"/>
              </a:rPr>
              <a:t>功率映射</a:t>
            </a:r>
            <a:endParaRPr lang="en-US" sz="1700" b="1" i="0" u="none" strike="noStrike">
              <a:solidFill>
                <a:srgbClr val="FFFFFF"/>
              </a:solidFill>
              <a:latin typeface="Arial" panose="020B0604020202020204" pitchFamily="34" charset="0"/>
              <a:ea typeface="黑体" panose="02010609060101010101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3746500" y="3766820"/>
            <a:ext cx="2159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F0EBFA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摇杆数值 = 电机功率</a:t>
            </a:r>
            <a:endParaRPr lang="en-US" sz="1000">
              <a:latin typeface="Times New Roman" panose="02020603050405020304" charset="0"/>
              <a:ea typeface="宋体" panose="02010600030101010101" pitchFamily="2" charset="-122"/>
            </a:endParaRPr>
          </a:p>
          <a:p>
            <a:pPr marL="0" indent="0" algn="ctr">
              <a:lnSpc>
                <a:spcPct val="125000"/>
              </a:lnSpc>
            </a:pPr>
            <a:r>
              <a:rPr lang="en-US" sz="1200" b="0" i="0" u="none" strike="noStrike">
                <a:solidFill>
                  <a:srgbClr val="F0EBFA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推多少，功率就是多少</a:t>
            </a:r>
            <a:endParaRPr lang="en-US" sz="1200" b="0" i="0" u="none" strike="noStrike">
              <a:solidFill>
                <a:srgbClr val="F0EBFA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25000"/>
              </a:lnSpc>
            </a:pPr>
            <a:r>
              <a:rPr lang="en-US" sz="1200" b="0" i="0" u="none" strike="noStrike">
                <a:solidFill>
                  <a:srgbClr val="F0EBFA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正功率前进，负功率后退</a:t>
            </a:r>
            <a:endParaRPr lang="en-US" sz="1200" b="0" i="0" u="none" strike="noStrike">
              <a:solidFill>
                <a:srgbClr val="F0EBFA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25000"/>
              </a:lnSpc>
            </a:pPr>
            <a:r>
              <a:rPr lang="en-US" sz="1200" b="0" i="0" u="none" strike="noStrike">
                <a:solidFill>
                  <a:srgbClr val="F0EBFA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松开摇杆回中，机器人停止</a:t>
            </a:r>
            <a:endParaRPr lang="en-US" sz="1200" b="0" i="0" u="none" strike="noStrike">
              <a:solidFill>
                <a:srgbClr val="F0EBFA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6350000" y="2306320"/>
            <a:ext cx="2540000" cy="3175000"/>
          </a:xfrm>
          <a:prstGeom prst="roundRect">
            <a:avLst>
              <a:gd name="adj" fmla="val 8000"/>
            </a:avLst>
          </a:prstGeom>
          <a:solidFill>
            <a:srgbClr val="E2883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4" name="AutoShape 14"/>
          <p:cNvSpPr/>
          <p:nvPr/>
        </p:nvSpPr>
        <p:spPr>
          <a:xfrm>
            <a:off x="6604000" y="2560320"/>
            <a:ext cx="203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6604000" y="3195320"/>
            <a:ext cx="2032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700" b="1" i="0" u="none" strike="noStrike">
                <a:solidFill>
                  <a:srgbClr val="FFFFFF"/>
                </a:solidFill>
                <a:latin typeface="Arial" panose="020B0604020202020204" pitchFamily="34" charset="0"/>
                <a:ea typeface="黑体" panose="02010609060101010101" charset="-122"/>
                <a:cs typeface="Noto Sans SC" panose="020B0200000000000000" charset="-122"/>
                <a:sym typeface="Noto Sans SC" panose="020B0200000000000000" charset="-122"/>
              </a:rPr>
              <a:t>差速转向</a:t>
            </a:r>
            <a:endParaRPr lang="en-US" sz="1700" b="1" i="0" u="none" strike="noStrike">
              <a:solidFill>
                <a:srgbClr val="FFFFFF"/>
              </a:solidFill>
              <a:latin typeface="Arial" panose="020B0604020202020204" pitchFamily="34" charset="0"/>
              <a:ea typeface="黑体" panose="02010609060101010101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6540500" y="3766820"/>
            <a:ext cx="2159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FFF0E1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左右轮速度不同就能转弯</a:t>
            </a:r>
            <a:endParaRPr lang="en-US" sz="1000">
              <a:latin typeface="Times New Roman" panose="02020603050405020304" charset="0"/>
              <a:ea typeface="宋体" panose="02010600030101010101" pitchFamily="2" charset="-122"/>
            </a:endParaRPr>
          </a:p>
          <a:p>
            <a:pPr marL="0" indent="0" algn="ctr">
              <a:lnSpc>
                <a:spcPct val="125000"/>
              </a:lnSpc>
            </a:pPr>
            <a:r>
              <a:rPr lang="en-US" sz="1200" b="0" i="0" u="none" strike="noStrike">
                <a:solidFill>
                  <a:srgbClr val="FFF0E1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左轮快 → 右转</a:t>
            </a:r>
            <a:endParaRPr lang="en-US" sz="1200" b="0" i="0" u="none" strike="noStrike">
              <a:solidFill>
                <a:srgbClr val="FFF0E1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25000"/>
              </a:lnSpc>
            </a:pPr>
            <a:r>
              <a:rPr lang="en-US" sz="1200" b="0" i="0" u="none" strike="noStrike">
                <a:solidFill>
                  <a:srgbClr val="FFF0E1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右轮快 → 左转</a:t>
            </a:r>
            <a:endParaRPr lang="en-US" sz="1200" b="0" i="0" u="none" strike="noStrike">
              <a:solidFill>
                <a:srgbClr val="FFF0E1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25000"/>
              </a:lnSpc>
            </a:pPr>
            <a:r>
              <a:rPr lang="en-US" sz="1200" b="0" i="0" u="none" strike="noStrike">
                <a:solidFill>
                  <a:srgbClr val="FFF0E1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一轮正转一轮反转 → 原地转</a:t>
            </a:r>
            <a:endParaRPr lang="en-US" sz="1200" b="0" i="0" u="none" strike="noStrike">
              <a:solidFill>
                <a:srgbClr val="FFF0E1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7" name="AutoShape 17"/>
          <p:cNvSpPr/>
          <p:nvPr/>
        </p:nvSpPr>
        <p:spPr>
          <a:xfrm>
            <a:off x="9144000" y="2306320"/>
            <a:ext cx="2286000" cy="3175000"/>
          </a:xfrm>
          <a:prstGeom prst="roundRect">
            <a:avLst>
              <a:gd name="adj" fmla="val 8888"/>
            </a:avLst>
          </a:prstGeom>
          <a:solidFill>
            <a:srgbClr val="60AB7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9334500" y="2560320"/>
            <a:ext cx="1905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04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9334500" y="3195320"/>
            <a:ext cx="1905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700" b="1" i="0" u="none" strike="noStrike">
                <a:solidFill>
                  <a:srgbClr val="FFFFFF"/>
                </a:solidFill>
                <a:latin typeface="Arial" panose="020B0604020202020204" pitchFamily="34" charset="0"/>
                <a:ea typeface="黑体" panose="02010609060101010101" charset="-122"/>
                <a:cs typeface="Noto Sans SC" panose="020B0200000000000000" charset="-122"/>
                <a:sym typeface="Noto Sans SC" panose="020B0200000000000000" charset="-122"/>
              </a:rPr>
              <a:t>程序搭建</a:t>
            </a:r>
            <a:endParaRPr lang="en-US" sz="1700" b="1" i="0" u="none" strike="noStrike">
              <a:solidFill>
                <a:srgbClr val="FFFFFF"/>
              </a:solidFill>
              <a:latin typeface="Arial" panose="020B0604020202020204" pitchFamily="34" charset="0"/>
              <a:ea typeface="黑体" panose="02010609060101010101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0" name="AutoShape 20"/>
          <p:cNvSpPr/>
          <p:nvPr/>
        </p:nvSpPr>
        <p:spPr>
          <a:xfrm>
            <a:off x="9271000" y="3766820"/>
            <a:ext cx="2032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E4F8E8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只需 3 块积木</a:t>
            </a:r>
            <a:endParaRPr lang="en-US" sz="1000">
              <a:latin typeface="Times New Roman" panose="02020603050405020304" charset="0"/>
              <a:ea typeface="宋体" panose="02010600030101010101" pitchFamily="2" charset="-122"/>
            </a:endParaRPr>
          </a:p>
          <a:p>
            <a:pPr marL="0" indent="0" algn="ctr">
              <a:lnSpc>
                <a:spcPct val="125000"/>
              </a:lnSpc>
            </a:pPr>
            <a:r>
              <a:rPr lang="en-US" sz="1200" b="0" i="0" u="none" strike="noStrike">
                <a:solidFill>
                  <a:srgbClr val="E4F8E8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无限循环 + 左电机 + 右电机</a:t>
            </a:r>
            <a:endParaRPr lang="en-US" sz="1200" b="0" i="0" u="none" strike="noStrike">
              <a:solidFill>
                <a:srgbClr val="E4F8E8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25000"/>
              </a:lnSpc>
            </a:pPr>
            <a:r>
              <a:rPr lang="en-US" sz="1200" b="0" i="0" u="none" strike="noStrike">
                <a:solidFill>
                  <a:srgbClr val="E4F8E8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左摇杆管左轮</a:t>
            </a:r>
            <a:endParaRPr lang="en-US" sz="1200" b="0" i="0" u="none" strike="noStrike">
              <a:solidFill>
                <a:srgbClr val="E4F8E8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25000"/>
              </a:lnSpc>
            </a:pPr>
            <a:r>
              <a:rPr lang="en-US" sz="1200" b="0" i="0" u="none" strike="noStrike">
                <a:solidFill>
                  <a:srgbClr val="E4F8E8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右摇杆管右轮</a:t>
            </a:r>
            <a:endParaRPr lang="en-US" sz="1200" b="0" i="0" u="none" strike="noStrike">
              <a:solidFill>
                <a:srgbClr val="E4F8E8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995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  <a:sym typeface="汉仪润圆-65简" panose="00020600040101010101" pitchFamily="18" charset="-122"/>
              </a:rPr>
              <a:t>总结分享</a:t>
            </a:r>
            <a:endParaRPr lang="zh-CN" altLang="en-US" sz="2800" b="1" dirty="0" smtClean="0">
              <a:solidFill>
                <a:schemeClr val="bg1"/>
              </a:solidFill>
              <a:latin typeface="Arial" panose="020B0604020202020204" pitchFamily="34" charset="0"/>
              <a:ea typeface="黑体" panose="02010609060101010101" charset="-122"/>
              <a:cs typeface="+mn-ea"/>
              <a:sym typeface="汉仪润圆-65简" panose="00020600040101010101" pitchFamily="18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24" name="Google Shape;953;p75"/>
          <p:cNvSpPr/>
          <p:nvPr/>
        </p:nvSpPr>
        <p:spPr>
          <a:xfrm>
            <a:off x="785495" y="413385"/>
            <a:ext cx="407035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431" y="648"/>
                </a:moveTo>
                <a:lnTo>
                  <a:pt x="431" y="563"/>
                </a:lnTo>
                <a:cubicBezTo>
                  <a:pt x="431" y="549"/>
                  <a:pt x="419" y="536"/>
                  <a:pt x="404" y="536"/>
                </a:cubicBezTo>
                <a:lnTo>
                  <a:pt x="297" y="536"/>
                </a:lnTo>
                <a:cubicBezTo>
                  <a:pt x="282" y="536"/>
                  <a:pt x="270" y="548"/>
                  <a:pt x="270" y="563"/>
                </a:cubicBezTo>
                <a:lnTo>
                  <a:pt x="270" y="648"/>
                </a:lnTo>
                <a:lnTo>
                  <a:pt x="431" y="648"/>
                </a:lnTo>
                <a:moveTo>
                  <a:pt x="377" y="357"/>
                </a:moveTo>
                <a:lnTo>
                  <a:pt x="377" y="188"/>
                </a:lnTo>
                <a:cubicBezTo>
                  <a:pt x="377" y="178"/>
                  <a:pt x="379" y="169"/>
                  <a:pt x="382" y="161"/>
                </a:cubicBezTo>
                <a:lnTo>
                  <a:pt x="270" y="161"/>
                </a:lnTo>
                <a:lnTo>
                  <a:pt x="270" y="188"/>
                </a:lnTo>
                <a:cubicBezTo>
                  <a:pt x="270" y="262"/>
                  <a:pt x="314" y="327"/>
                  <a:pt x="377" y="357"/>
                </a:cubicBezTo>
                <a:moveTo>
                  <a:pt x="270" y="107"/>
                </a:moveTo>
                <a:lnTo>
                  <a:pt x="646" y="107"/>
                </a:lnTo>
                <a:cubicBezTo>
                  <a:pt x="675" y="107"/>
                  <a:pt x="699" y="83"/>
                  <a:pt x="699" y="54"/>
                </a:cubicBezTo>
                <a:lnTo>
                  <a:pt x="699" y="27"/>
                </a:lnTo>
                <a:cubicBezTo>
                  <a:pt x="699" y="12"/>
                  <a:pt x="687" y="0"/>
                  <a:pt x="672" y="0"/>
                </a:cubicBezTo>
                <a:lnTo>
                  <a:pt x="243" y="0"/>
                </a:lnTo>
                <a:cubicBezTo>
                  <a:pt x="229" y="0"/>
                  <a:pt x="217" y="12"/>
                  <a:pt x="217" y="27"/>
                </a:cubicBezTo>
                <a:lnTo>
                  <a:pt x="217" y="54"/>
                </a:lnTo>
                <a:cubicBezTo>
                  <a:pt x="217" y="83"/>
                  <a:pt x="241" y="107"/>
                  <a:pt x="270" y="107"/>
                </a:cubicBezTo>
                <a:moveTo>
                  <a:pt x="753" y="161"/>
                </a:moveTo>
                <a:lnTo>
                  <a:pt x="753" y="327"/>
                </a:lnTo>
                <a:cubicBezTo>
                  <a:pt x="742" y="331"/>
                  <a:pt x="731" y="337"/>
                  <a:pt x="723" y="346"/>
                </a:cubicBezTo>
                <a:cubicBezTo>
                  <a:pt x="691" y="377"/>
                  <a:pt x="692" y="428"/>
                  <a:pt x="723" y="459"/>
                </a:cubicBezTo>
                <a:cubicBezTo>
                  <a:pt x="736" y="472"/>
                  <a:pt x="756" y="469"/>
                  <a:pt x="766" y="453"/>
                </a:cubicBezTo>
                <a:cubicBezTo>
                  <a:pt x="771" y="442"/>
                  <a:pt x="769" y="430"/>
                  <a:pt x="761" y="421"/>
                </a:cubicBezTo>
                <a:cubicBezTo>
                  <a:pt x="748" y="409"/>
                  <a:pt x="751" y="388"/>
                  <a:pt x="767" y="379"/>
                </a:cubicBezTo>
                <a:cubicBezTo>
                  <a:pt x="775" y="374"/>
                  <a:pt x="784" y="374"/>
                  <a:pt x="792" y="379"/>
                </a:cubicBezTo>
                <a:cubicBezTo>
                  <a:pt x="809" y="388"/>
                  <a:pt x="811" y="409"/>
                  <a:pt x="799" y="421"/>
                </a:cubicBezTo>
                <a:cubicBezTo>
                  <a:pt x="791" y="430"/>
                  <a:pt x="788" y="442"/>
                  <a:pt x="794" y="453"/>
                </a:cubicBezTo>
                <a:cubicBezTo>
                  <a:pt x="803" y="469"/>
                  <a:pt x="824" y="472"/>
                  <a:pt x="836" y="459"/>
                </a:cubicBezTo>
                <a:cubicBezTo>
                  <a:pt x="868" y="428"/>
                  <a:pt x="868" y="378"/>
                  <a:pt x="836" y="346"/>
                </a:cubicBezTo>
                <a:cubicBezTo>
                  <a:pt x="828" y="338"/>
                  <a:pt x="817" y="331"/>
                  <a:pt x="806" y="327"/>
                </a:cubicBezTo>
                <a:lnTo>
                  <a:pt x="806" y="134"/>
                </a:lnTo>
                <a:cubicBezTo>
                  <a:pt x="806" y="119"/>
                  <a:pt x="794" y="107"/>
                  <a:pt x="780" y="107"/>
                </a:cubicBezTo>
                <a:lnTo>
                  <a:pt x="738" y="107"/>
                </a:lnTo>
                <a:cubicBezTo>
                  <a:pt x="729" y="124"/>
                  <a:pt x="715" y="137"/>
                  <a:pt x="699" y="146"/>
                </a:cubicBezTo>
                <a:lnTo>
                  <a:pt x="699" y="161"/>
                </a:lnTo>
                <a:lnTo>
                  <a:pt x="753" y="161"/>
                </a:lnTo>
                <a:moveTo>
                  <a:pt x="835" y="536"/>
                </a:moveTo>
                <a:lnTo>
                  <a:pt x="726" y="536"/>
                </a:lnTo>
                <a:cubicBezTo>
                  <a:pt x="711" y="536"/>
                  <a:pt x="699" y="548"/>
                  <a:pt x="699" y="563"/>
                </a:cubicBezTo>
                <a:lnTo>
                  <a:pt x="699" y="648"/>
                </a:lnTo>
                <a:lnTo>
                  <a:pt x="807" y="648"/>
                </a:lnTo>
                <a:cubicBezTo>
                  <a:pt x="826" y="648"/>
                  <a:pt x="845" y="652"/>
                  <a:pt x="862" y="658"/>
                </a:cubicBezTo>
                <a:lnTo>
                  <a:pt x="862" y="563"/>
                </a:lnTo>
                <a:cubicBezTo>
                  <a:pt x="862" y="549"/>
                  <a:pt x="850" y="536"/>
                  <a:pt x="835" y="536"/>
                </a:cubicBezTo>
                <a:moveTo>
                  <a:pt x="457" y="215"/>
                </a:moveTo>
                <a:cubicBezTo>
                  <a:pt x="472" y="215"/>
                  <a:pt x="484" y="203"/>
                  <a:pt x="484" y="188"/>
                </a:cubicBezTo>
                <a:cubicBezTo>
                  <a:pt x="484" y="173"/>
                  <a:pt x="472" y="161"/>
                  <a:pt x="457" y="161"/>
                </a:cubicBezTo>
                <a:cubicBezTo>
                  <a:pt x="443" y="161"/>
                  <a:pt x="431" y="173"/>
                  <a:pt x="431" y="188"/>
                </a:cubicBezTo>
                <a:cubicBezTo>
                  <a:pt x="431" y="203"/>
                  <a:pt x="443" y="215"/>
                  <a:pt x="457" y="215"/>
                </a:cubicBezTo>
                <a:moveTo>
                  <a:pt x="122" y="453"/>
                </a:moveTo>
                <a:cubicBezTo>
                  <a:pt x="128" y="442"/>
                  <a:pt x="125" y="430"/>
                  <a:pt x="117" y="421"/>
                </a:cubicBezTo>
                <a:cubicBezTo>
                  <a:pt x="105" y="409"/>
                  <a:pt x="107" y="388"/>
                  <a:pt x="124" y="378"/>
                </a:cubicBezTo>
                <a:cubicBezTo>
                  <a:pt x="131" y="374"/>
                  <a:pt x="141" y="374"/>
                  <a:pt x="149" y="378"/>
                </a:cubicBezTo>
                <a:cubicBezTo>
                  <a:pt x="165" y="388"/>
                  <a:pt x="167" y="409"/>
                  <a:pt x="155" y="421"/>
                </a:cubicBezTo>
                <a:cubicBezTo>
                  <a:pt x="147" y="429"/>
                  <a:pt x="145" y="442"/>
                  <a:pt x="150" y="453"/>
                </a:cubicBezTo>
                <a:cubicBezTo>
                  <a:pt x="159" y="469"/>
                  <a:pt x="181" y="472"/>
                  <a:pt x="193" y="459"/>
                </a:cubicBezTo>
                <a:cubicBezTo>
                  <a:pt x="224" y="428"/>
                  <a:pt x="225" y="377"/>
                  <a:pt x="193" y="345"/>
                </a:cubicBezTo>
                <a:cubicBezTo>
                  <a:pt x="185" y="337"/>
                  <a:pt x="174" y="331"/>
                  <a:pt x="163" y="327"/>
                </a:cubicBezTo>
                <a:lnTo>
                  <a:pt x="163" y="161"/>
                </a:lnTo>
                <a:lnTo>
                  <a:pt x="217" y="161"/>
                </a:lnTo>
                <a:lnTo>
                  <a:pt x="217" y="146"/>
                </a:lnTo>
                <a:cubicBezTo>
                  <a:pt x="201" y="137"/>
                  <a:pt x="187" y="124"/>
                  <a:pt x="178" y="107"/>
                </a:cubicBezTo>
                <a:lnTo>
                  <a:pt x="136" y="107"/>
                </a:lnTo>
                <a:cubicBezTo>
                  <a:pt x="121" y="107"/>
                  <a:pt x="109" y="119"/>
                  <a:pt x="109" y="134"/>
                </a:cubicBezTo>
                <a:lnTo>
                  <a:pt x="109" y="327"/>
                </a:lnTo>
                <a:cubicBezTo>
                  <a:pt x="99" y="331"/>
                  <a:pt x="88" y="337"/>
                  <a:pt x="79" y="346"/>
                </a:cubicBezTo>
                <a:cubicBezTo>
                  <a:pt x="48" y="377"/>
                  <a:pt x="48" y="428"/>
                  <a:pt x="79" y="459"/>
                </a:cubicBezTo>
                <a:cubicBezTo>
                  <a:pt x="92" y="472"/>
                  <a:pt x="113" y="469"/>
                  <a:pt x="122" y="453"/>
                </a:cubicBezTo>
                <a:moveTo>
                  <a:pt x="485" y="373"/>
                </a:moveTo>
                <a:lnTo>
                  <a:pt x="485" y="263"/>
                </a:lnTo>
                <a:cubicBezTo>
                  <a:pt x="476" y="266"/>
                  <a:pt x="467" y="268"/>
                  <a:pt x="458" y="268"/>
                </a:cubicBezTo>
                <a:cubicBezTo>
                  <a:pt x="448" y="268"/>
                  <a:pt x="439" y="266"/>
                  <a:pt x="431" y="263"/>
                </a:cubicBezTo>
                <a:lnTo>
                  <a:pt x="431" y="373"/>
                </a:lnTo>
                <a:cubicBezTo>
                  <a:pt x="440" y="374"/>
                  <a:pt x="449" y="376"/>
                  <a:pt x="458" y="376"/>
                </a:cubicBezTo>
                <a:cubicBezTo>
                  <a:pt x="467" y="376"/>
                  <a:pt x="476" y="374"/>
                  <a:pt x="485" y="373"/>
                </a:cubicBezTo>
                <a:moveTo>
                  <a:pt x="806" y="702"/>
                </a:moveTo>
                <a:lnTo>
                  <a:pt x="109" y="702"/>
                </a:lnTo>
                <a:cubicBezTo>
                  <a:pt x="50" y="702"/>
                  <a:pt x="0" y="750"/>
                  <a:pt x="0" y="809"/>
                </a:cubicBezTo>
                <a:cubicBezTo>
                  <a:pt x="0" y="868"/>
                  <a:pt x="50" y="916"/>
                  <a:pt x="109" y="916"/>
                </a:cubicBezTo>
                <a:lnTo>
                  <a:pt x="806" y="916"/>
                </a:lnTo>
                <a:cubicBezTo>
                  <a:pt x="865" y="916"/>
                  <a:pt x="915" y="868"/>
                  <a:pt x="915" y="809"/>
                </a:cubicBezTo>
                <a:cubicBezTo>
                  <a:pt x="915" y="750"/>
                  <a:pt x="865" y="702"/>
                  <a:pt x="806" y="702"/>
                </a:cubicBezTo>
                <a:moveTo>
                  <a:pt x="136" y="835"/>
                </a:moveTo>
                <a:cubicBezTo>
                  <a:pt x="121" y="835"/>
                  <a:pt x="109" y="823"/>
                  <a:pt x="109" y="808"/>
                </a:cubicBezTo>
                <a:cubicBezTo>
                  <a:pt x="109" y="793"/>
                  <a:pt x="122" y="781"/>
                  <a:pt x="136" y="781"/>
                </a:cubicBezTo>
                <a:cubicBezTo>
                  <a:pt x="151" y="781"/>
                  <a:pt x="162" y="793"/>
                  <a:pt x="162" y="808"/>
                </a:cubicBezTo>
                <a:cubicBezTo>
                  <a:pt x="162" y="823"/>
                  <a:pt x="150" y="835"/>
                  <a:pt x="136" y="835"/>
                </a:cubicBezTo>
                <a:moveTo>
                  <a:pt x="243" y="835"/>
                </a:moveTo>
                <a:cubicBezTo>
                  <a:pt x="228" y="835"/>
                  <a:pt x="216" y="823"/>
                  <a:pt x="216" y="808"/>
                </a:cubicBezTo>
                <a:cubicBezTo>
                  <a:pt x="216" y="793"/>
                  <a:pt x="228" y="781"/>
                  <a:pt x="243" y="781"/>
                </a:cubicBezTo>
                <a:cubicBezTo>
                  <a:pt x="258" y="781"/>
                  <a:pt x="270" y="793"/>
                  <a:pt x="270" y="808"/>
                </a:cubicBezTo>
                <a:cubicBezTo>
                  <a:pt x="270" y="823"/>
                  <a:pt x="258" y="835"/>
                  <a:pt x="243" y="835"/>
                </a:cubicBezTo>
                <a:moveTo>
                  <a:pt x="350" y="835"/>
                </a:moveTo>
                <a:cubicBezTo>
                  <a:pt x="335" y="835"/>
                  <a:pt x="323" y="823"/>
                  <a:pt x="323" y="808"/>
                </a:cubicBezTo>
                <a:cubicBezTo>
                  <a:pt x="323" y="793"/>
                  <a:pt x="335" y="781"/>
                  <a:pt x="350" y="781"/>
                </a:cubicBezTo>
                <a:cubicBezTo>
                  <a:pt x="365" y="781"/>
                  <a:pt x="377" y="793"/>
                  <a:pt x="377" y="808"/>
                </a:cubicBezTo>
                <a:cubicBezTo>
                  <a:pt x="377" y="823"/>
                  <a:pt x="365" y="835"/>
                  <a:pt x="350" y="835"/>
                </a:cubicBezTo>
                <a:moveTo>
                  <a:pt x="457" y="835"/>
                </a:moveTo>
                <a:cubicBezTo>
                  <a:pt x="443" y="835"/>
                  <a:pt x="431" y="823"/>
                  <a:pt x="431" y="808"/>
                </a:cubicBezTo>
                <a:cubicBezTo>
                  <a:pt x="431" y="793"/>
                  <a:pt x="443" y="781"/>
                  <a:pt x="457" y="781"/>
                </a:cubicBezTo>
                <a:cubicBezTo>
                  <a:pt x="472" y="781"/>
                  <a:pt x="484" y="793"/>
                  <a:pt x="484" y="808"/>
                </a:cubicBezTo>
                <a:cubicBezTo>
                  <a:pt x="484" y="823"/>
                  <a:pt x="472" y="835"/>
                  <a:pt x="457" y="835"/>
                </a:cubicBezTo>
                <a:moveTo>
                  <a:pt x="565" y="835"/>
                </a:moveTo>
                <a:cubicBezTo>
                  <a:pt x="551" y="835"/>
                  <a:pt x="538" y="823"/>
                  <a:pt x="538" y="808"/>
                </a:cubicBezTo>
                <a:cubicBezTo>
                  <a:pt x="538" y="793"/>
                  <a:pt x="551" y="781"/>
                  <a:pt x="565" y="781"/>
                </a:cubicBezTo>
                <a:cubicBezTo>
                  <a:pt x="580" y="781"/>
                  <a:pt x="591" y="793"/>
                  <a:pt x="591" y="808"/>
                </a:cubicBezTo>
                <a:cubicBezTo>
                  <a:pt x="591" y="823"/>
                  <a:pt x="580" y="835"/>
                  <a:pt x="565" y="835"/>
                </a:cubicBezTo>
                <a:moveTo>
                  <a:pt x="672" y="835"/>
                </a:moveTo>
                <a:cubicBezTo>
                  <a:pt x="657" y="835"/>
                  <a:pt x="645" y="823"/>
                  <a:pt x="645" y="808"/>
                </a:cubicBezTo>
                <a:cubicBezTo>
                  <a:pt x="645" y="793"/>
                  <a:pt x="657" y="781"/>
                  <a:pt x="672" y="781"/>
                </a:cubicBezTo>
                <a:cubicBezTo>
                  <a:pt x="687" y="781"/>
                  <a:pt x="699" y="793"/>
                  <a:pt x="699" y="808"/>
                </a:cubicBezTo>
                <a:cubicBezTo>
                  <a:pt x="699" y="823"/>
                  <a:pt x="687" y="835"/>
                  <a:pt x="672" y="835"/>
                </a:cubicBezTo>
                <a:moveTo>
                  <a:pt x="779" y="835"/>
                </a:moveTo>
                <a:cubicBezTo>
                  <a:pt x="764" y="835"/>
                  <a:pt x="752" y="823"/>
                  <a:pt x="752" y="808"/>
                </a:cubicBezTo>
                <a:cubicBezTo>
                  <a:pt x="752" y="793"/>
                  <a:pt x="764" y="781"/>
                  <a:pt x="779" y="781"/>
                </a:cubicBezTo>
                <a:cubicBezTo>
                  <a:pt x="794" y="781"/>
                  <a:pt x="806" y="793"/>
                  <a:pt x="806" y="808"/>
                </a:cubicBezTo>
                <a:cubicBezTo>
                  <a:pt x="806" y="823"/>
                  <a:pt x="794" y="835"/>
                  <a:pt x="779" y="835"/>
                </a:cubicBezTo>
                <a:moveTo>
                  <a:pt x="217" y="563"/>
                </a:moveTo>
                <a:cubicBezTo>
                  <a:pt x="217" y="549"/>
                  <a:pt x="205" y="536"/>
                  <a:pt x="190" y="536"/>
                </a:cubicBezTo>
                <a:lnTo>
                  <a:pt x="80" y="536"/>
                </a:lnTo>
                <a:cubicBezTo>
                  <a:pt x="66" y="536"/>
                  <a:pt x="54" y="548"/>
                  <a:pt x="54" y="563"/>
                </a:cubicBezTo>
                <a:lnTo>
                  <a:pt x="54" y="658"/>
                </a:lnTo>
                <a:cubicBezTo>
                  <a:pt x="70" y="652"/>
                  <a:pt x="90" y="648"/>
                  <a:pt x="109" y="648"/>
                </a:cubicBezTo>
                <a:lnTo>
                  <a:pt x="217" y="648"/>
                </a:lnTo>
                <a:lnTo>
                  <a:pt x="217" y="563"/>
                </a:lnTo>
                <a:moveTo>
                  <a:pt x="645" y="161"/>
                </a:moveTo>
                <a:lnTo>
                  <a:pt x="533" y="161"/>
                </a:lnTo>
                <a:cubicBezTo>
                  <a:pt x="536" y="170"/>
                  <a:pt x="538" y="178"/>
                  <a:pt x="538" y="188"/>
                </a:cubicBezTo>
                <a:lnTo>
                  <a:pt x="538" y="357"/>
                </a:lnTo>
                <a:cubicBezTo>
                  <a:pt x="601" y="327"/>
                  <a:pt x="645" y="262"/>
                  <a:pt x="645" y="188"/>
                </a:cubicBezTo>
                <a:lnTo>
                  <a:pt x="645" y="161"/>
                </a:lnTo>
                <a:moveTo>
                  <a:pt x="645" y="563"/>
                </a:moveTo>
                <a:cubicBezTo>
                  <a:pt x="645" y="549"/>
                  <a:pt x="633" y="536"/>
                  <a:pt x="619" y="536"/>
                </a:cubicBezTo>
                <a:lnTo>
                  <a:pt x="511" y="536"/>
                </a:lnTo>
                <a:cubicBezTo>
                  <a:pt x="497" y="536"/>
                  <a:pt x="485" y="548"/>
                  <a:pt x="485" y="563"/>
                </a:cubicBezTo>
                <a:lnTo>
                  <a:pt x="485" y="648"/>
                </a:lnTo>
                <a:lnTo>
                  <a:pt x="646" y="648"/>
                </a:lnTo>
                <a:lnTo>
                  <a:pt x="646" y="563"/>
                </a:lnTo>
                <a:lnTo>
                  <a:pt x="645" y="563"/>
                </a:ln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0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450975" y="1317625"/>
            <a:ext cx="1016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400" b="1" i="0" u="none" strike="noStrike">
                <a:solidFill>
                  <a:srgbClr val="5B3A8A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课后拓展任务（选做）</a:t>
            </a:r>
            <a:endParaRPr lang="en-US" sz="3400" b="1" i="0" u="none" strike="noStrike">
              <a:solidFill>
                <a:srgbClr val="5B3A8A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0975" y="2103755"/>
            <a:ext cx="9290685" cy="373824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814685" y="232410"/>
            <a:ext cx="1215390" cy="50990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7030A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887" y="3313204"/>
            <a:ext cx="3544795" cy="354479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rgbClr val="7030A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2058" y="3089011"/>
            <a:ext cx="3768989" cy="3768989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3162300" y="2641600"/>
            <a:ext cx="638619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7200" kern="300" spc="-100">
                <a:solidFill>
                  <a:schemeClr val="bg1"/>
                </a:solidFill>
                <a:uFillTx/>
                <a:latin typeface="Arial" panose="020B0604020202020204" pitchFamily="34" charset="0"/>
                <a:ea typeface="黑体" panose="02010609060101010101" charset="-122"/>
              </a:rPr>
              <a:t>同学们</a:t>
            </a:r>
            <a:r>
              <a:rPr lang="en-US" altLang="zh-CN" sz="7200" kern="300" spc="-100">
                <a:solidFill>
                  <a:schemeClr val="bg1"/>
                </a:solidFill>
                <a:uFillTx/>
                <a:latin typeface="Arial" panose="020B0604020202020204" pitchFamily="34" charset="0"/>
                <a:ea typeface="黑体" panose="02010609060101010101" charset="-122"/>
              </a:rPr>
              <a:t> </a:t>
            </a:r>
            <a:r>
              <a:rPr lang="zh-CN" altLang="en-US" sz="7200" kern="300" spc="-100">
                <a:solidFill>
                  <a:schemeClr val="bg1"/>
                </a:solidFill>
                <a:uFillTx/>
                <a:latin typeface="Arial" panose="020B0604020202020204" pitchFamily="34" charset="0"/>
                <a:ea typeface="黑体" panose="02010609060101010101" charset="-122"/>
              </a:rPr>
              <a:t>再见</a:t>
            </a:r>
            <a:r>
              <a:rPr lang="en-US" altLang="zh-CN" sz="7200" kern="300" spc="-100">
                <a:solidFill>
                  <a:schemeClr val="bg1"/>
                </a:solidFill>
                <a:uFillTx/>
                <a:latin typeface="Arial" panose="020B0604020202020204" pitchFamily="34" charset="0"/>
                <a:ea typeface="黑体" panose="02010609060101010101" charset="-122"/>
              </a:rPr>
              <a:t>！</a:t>
            </a:r>
            <a:endParaRPr lang="en-US" altLang="zh-CN" sz="7200" kern="300" spc="-100">
              <a:solidFill>
                <a:schemeClr val="bg1"/>
              </a:solidFill>
              <a:uFillTx/>
              <a:latin typeface="Arial" panose="020B0604020202020204" pitchFamily="34" charset="0"/>
              <a:ea typeface="黑体" panose="02010609060101010101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3424343" y="3880062"/>
            <a:ext cx="5342255" cy="0"/>
          </a:xfrm>
          <a:prstGeom prst="line">
            <a:avLst/>
          </a:prstGeom>
          <a:ln w="19050">
            <a:gradFill>
              <a:gsLst>
                <a:gs pos="41000">
                  <a:srgbClr val="FFAE41">
                    <a:alpha val="100000"/>
                  </a:srgbClr>
                </a:gs>
                <a:gs pos="75000">
                  <a:srgbClr val="FFDC7A"/>
                </a:gs>
                <a:gs pos="0">
                  <a:srgbClr val="FF6B2E"/>
                </a:gs>
                <a:gs pos="100000">
                  <a:srgbClr val="FFF6B6">
                    <a:alpha val="100000"/>
                  </a:srgbClr>
                </a:gs>
                <a:gs pos="91000">
                  <a:srgbClr val="FFF6B6"/>
                </a:gs>
              </a:gsLst>
              <a:lin ang="18900000" scaled="0"/>
            </a:gradFill>
            <a:headEnd type="none" w="med" len="med"/>
            <a:tailEnd type="none" w="med" len="med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2.xml><?xml version="1.0" encoding="utf-8"?>
<p:tagLst xmlns:p="http://schemas.openxmlformats.org/presentationml/2006/main">
  <p:tag name="ISLIDE.ADDREMOVEWATERMARK" val="j1zQPcgG"/>
</p:tagLst>
</file>

<file path=ppt/tags/tag3.xml><?xml version="1.0" encoding="utf-8"?>
<p:tagLst xmlns:p="http://schemas.openxmlformats.org/presentationml/2006/main">
  <p:tag name="ISLIDE.ADDREMOVEWATERMARK" val="ArLuj6ps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37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38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3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0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41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42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43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4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46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4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8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4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50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5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52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5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5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55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5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57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5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6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1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6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3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6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5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6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7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8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6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0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7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2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73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">
      <a:majorFont>
        <a:latin typeface="Arial"/>
        <a:ea typeface="黑体"/>
        <a:cs typeface=""/>
      </a:majorFont>
      <a:minorFont>
        <a:latin typeface="Times New Roman"/>
        <a:ea typeface="宋体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WPS">
      <a:majorFont>
        <a:latin typeface="苹方-简"/>
        <a:ea typeface="苹方-简"/>
        <a:cs typeface=""/>
      </a:majorFont>
      <a:minorFont>
        <a:latin typeface="苹方-简"/>
        <a:ea typeface="苹方-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WPS">
      <a:majorFont>
        <a:latin typeface="苹方-简"/>
        <a:ea typeface="苹方-简"/>
        <a:cs typeface=""/>
      </a:majorFont>
      <a:minorFont>
        <a:latin typeface="苹方-简"/>
        <a:ea typeface="苹方-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1611</Words>
  <Application>WPS 演示</Application>
  <PresentationFormat>宽屏</PresentationFormat>
  <Paragraphs>273</Paragraphs>
  <Slides>21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42" baseType="lpstr">
      <vt:lpstr>Arial</vt:lpstr>
      <vt:lpstr>宋体</vt:lpstr>
      <vt:lpstr>Wingdings</vt:lpstr>
      <vt:lpstr>Wingdings</vt:lpstr>
      <vt:lpstr>Archivo</vt:lpstr>
      <vt:lpstr>MiSans Medium</vt:lpstr>
      <vt:lpstr>MISAN</vt:lpstr>
      <vt:lpstr>SWAstro</vt:lpstr>
      <vt:lpstr>MiSans ExtraLight</vt:lpstr>
      <vt:lpstr>黑体</vt:lpstr>
      <vt:lpstr>Times New Roman</vt:lpstr>
      <vt:lpstr>MiSans Bold</vt:lpstr>
      <vt:lpstr>微软雅黑</vt:lpstr>
      <vt:lpstr>汉仪润圆-65简</vt:lpstr>
      <vt:lpstr>Arial</vt:lpstr>
      <vt:lpstr>Noto Sans SC</vt:lpstr>
      <vt:lpstr>Arial Unicode MS</vt:lpstr>
      <vt:lpstr>苹方-简</vt:lpstr>
      <vt:lpstr>Archivo</vt:lpstr>
      <vt:lpstr>苹方护眼艺术黑体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黑客Mr.Li</cp:lastModifiedBy>
  <cp:revision>196</cp:revision>
  <dcterms:created xsi:type="dcterms:W3CDTF">2026-03-06T10:42:00Z</dcterms:created>
  <dcterms:modified xsi:type="dcterms:W3CDTF">2026-09-30T06:37:29Z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8D651CAF27E942C2B25F3929C04FFD7B_13</vt:lpwstr>
  </property>
</Properties>
</file>