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284" r:id="rId3"/>
    <p:sldId id="260" r:id="rId5"/>
    <p:sldId id="257" r:id="rId6"/>
    <p:sldId id="258" r:id="rId7"/>
    <p:sldId id="259" r:id="rId8"/>
    <p:sldId id="262" r:id="rId9"/>
    <p:sldId id="287" r:id="rId10"/>
    <p:sldId id="301" r:id="rId11"/>
    <p:sldId id="306" r:id="rId12"/>
    <p:sldId id="297" r:id="rId13"/>
    <p:sldId id="307" r:id="rId14"/>
    <p:sldId id="298" r:id="rId15"/>
    <p:sldId id="309" r:id="rId16"/>
    <p:sldId id="303" r:id="rId17"/>
    <p:sldId id="304" r:id="rId18"/>
    <p:sldId id="310" r:id="rId19"/>
    <p:sldId id="270" r:id="rId20"/>
    <p:sldId id="282" r:id="rId21"/>
    <p:sldId id="283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0" userDrawn="1">
          <p15:clr>
            <a:srgbClr val="A4A3A4"/>
          </p15:clr>
        </p15:guide>
        <p15:guide id="2" pos="379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黑客Mr.Li" initials="authorId_38359774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4F4FF"/>
    <a:srgbClr val="E9E9E9"/>
    <a:srgbClr val="E5E1FE"/>
    <a:srgbClr val="F8F9FE"/>
    <a:srgbClr val="E6E5FF"/>
    <a:srgbClr val="180D3A"/>
    <a:srgbClr val="7030A0"/>
    <a:srgbClr val="2937B3"/>
    <a:srgbClr val="2C00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00"/>
        <p:guide pos="379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3" Type="http://schemas.openxmlformats.org/officeDocument/2006/relationships/image" Target="../media/image11.png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任意多边形: 形状 9"/>
          <p:cNvSpPr/>
          <p:nvPr userDrawn="1"/>
        </p:nvSpPr>
        <p:spPr>
          <a:xfrm>
            <a:off x="2091486" y="1770011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7" name="任意多边形: 形状 76"/>
          <p:cNvSpPr/>
          <p:nvPr userDrawn="1"/>
        </p:nvSpPr>
        <p:spPr>
          <a:xfrm rot="18424721" flipH="1">
            <a:off x="3742475" y="1471081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任意多边形: 形状 10"/>
          <p:cNvSpPr/>
          <p:nvPr userDrawn="1"/>
        </p:nvSpPr>
        <p:spPr>
          <a:xfrm flipH="1">
            <a:off x="7292037" y="1750270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任意多边形: 形状 14"/>
          <p:cNvSpPr/>
          <p:nvPr userDrawn="1"/>
        </p:nvSpPr>
        <p:spPr>
          <a:xfrm rot="3175279">
            <a:off x="7734721" y="1471080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任意多边形: 形状 31"/>
          <p:cNvSpPr/>
          <p:nvPr userDrawn="1"/>
        </p:nvSpPr>
        <p:spPr>
          <a:xfrm>
            <a:off x="1679614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任意多边形: 形状 32"/>
          <p:cNvSpPr/>
          <p:nvPr userDrawn="1"/>
        </p:nvSpPr>
        <p:spPr>
          <a:xfrm flipH="1">
            <a:off x="7782548" y="2031499"/>
            <a:ext cx="2765992" cy="482074"/>
          </a:xfrm>
          <a:custGeom>
            <a:avLst/>
            <a:gdLst>
              <a:gd name="connsiteX0" fmla="*/ 0 w 2652713"/>
              <a:gd name="connsiteY0" fmla="*/ 0 h 462331"/>
              <a:gd name="connsiteX1" fmla="*/ 638175 w 2652713"/>
              <a:gd name="connsiteY1" fmla="*/ 0 h 462331"/>
              <a:gd name="connsiteX2" fmla="*/ 1337383 w 2652713"/>
              <a:gd name="connsiteY2" fmla="*/ 414376 h 462331"/>
              <a:gd name="connsiteX3" fmla="*/ 2571750 w 2652713"/>
              <a:gd name="connsiteY3" fmla="*/ 414376 h 462331"/>
              <a:gd name="connsiteX4" fmla="*/ 2571750 w 2652713"/>
              <a:gd name="connsiteY4" fmla="*/ 381368 h 462331"/>
              <a:gd name="connsiteX5" fmla="*/ 2652713 w 2652713"/>
              <a:gd name="connsiteY5" fmla="*/ 381368 h 462331"/>
              <a:gd name="connsiteX6" fmla="*/ 2652713 w 2652713"/>
              <a:gd name="connsiteY6" fmla="*/ 462331 h 462331"/>
              <a:gd name="connsiteX7" fmla="*/ 2571750 w 2652713"/>
              <a:gd name="connsiteY7" fmla="*/ 462331 h 462331"/>
              <a:gd name="connsiteX8" fmla="*/ 2571750 w 2652713"/>
              <a:gd name="connsiteY8" fmla="*/ 432376 h 462331"/>
              <a:gd name="connsiteX9" fmla="*/ 1337383 w 2652713"/>
              <a:gd name="connsiteY9" fmla="*/ 432376 h 462331"/>
              <a:gd name="connsiteX10" fmla="*/ 638175 w 2652713"/>
              <a:gd name="connsiteY10" fmla="*/ 18000 h 462331"/>
              <a:gd name="connsiteX11" fmla="*/ 0 w 2652713"/>
              <a:gd name="connsiteY11" fmla="*/ 18000 h 462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652713" h="462331">
                <a:moveTo>
                  <a:pt x="0" y="0"/>
                </a:moveTo>
                <a:lnTo>
                  <a:pt x="638175" y="0"/>
                </a:lnTo>
                <a:lnTo>
                  <a:pt x="1337383" y="414376"/>
                </a:lnTo>
                <a:lnTo>
                  <a:pt x="2571750" y="414376"/>
                </a:lnTo>
                <a:lnTo>
                  <a:pt x="2571750" y="381368"/>
                </a:lnTo>
                <a:lnTo>
                  <a:pt x="2652713" y="381368"/>
                </a:lnTo>
                <a:lnTo>
                  <a:pt x="2652713" y="462331"/>
                </a:lnTo>
                <a:lnTo>
                  <a:pt x="2571750" y="462331"/>
                </a:lnTo>
                <a:lnTo>
                  <a:pt x="2571750" y="432376"/>
                </a:lnTo>
                <a:lnTo>
                  <a:pt x="1337383" y="432376"/>
                </a:lnTo>
                <a:lnTo>
                  <a:pt x="638175" y="18000"/>
                </a:lnTo>
                <a:lnTo>
                  <a:pt x="0" y="18000"/>
                </a:lnTo>
                <a:close/>
              </a:path>
            </a:pathLst>
          </a:custGeom>
          <a:gradFill>
            <a:gsLst>
              <a:gs pos="20000">
                <a:schemeClr val="accent2">
                  <a:lumMod val="20000"/>
                  <a:lumOff val="80000"/>
                  <a:alpha val="0"/>
                </a:schemeClr>
              </a:gs>
              <a:gs pos="100000">
                <a:schemeClr val="accent2">
                  <a:lumMod val="20000"/>
                  <a:lumOff val="80000"/>
                  <a:alpha val="4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l="10440" t="22291" r="10693" b="30412"/>
          <a:stretch>
            <a:fillRect/>
          </a:stretch>
        </p:blipFill>
        <p:spPr>
          <a:xfrm>
            <a:off x="-8890" y="132715"/>
            <a:ext cx="12192000" cy="4578650"/>
          </a:xfrm>
          <a:custGeom>
            <a:avLst/>
            <a:gdLst>
              <a:gd name="connsiteX0" fmla="*/ 0 w 12192000"/>
              <a:gd name="connsiteY0" fmla="*/ 0 h 4578650"/>
              <a:gd name="connsiteX1" fmla="*/ 12192000 w 12192000"/>
              <a:gd name="connsiteY1" fmla="*/ 0 h 4578650"/>
              <a:gd name="connsiteX2" fmla="*/ 12192000 w 12192000"/>
              <a:gd name="connsiteY2" fmla="*/ 4578650 h 4578650"/>
              <a:gd name="connsiteX3" fmla="*/ 0 w 12192000"/>
              <a:gd name="connsiteY3" fmla="*/ 4578650 h 4578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578650">
                <a:moveTo>
                  <a:pt x="0" y="0"/>
                </a:moveTo>
                <a:lnTo>
                  <a:pt x="12192000" y="0"/>
                </a:lnTo>
                <a:lnTo>
                  <a:pt x="12192000" y="4578650"/>
                </a:lnTo>
                <a:lnTo>
                  <a:pt x="0" y="4578650"/>
                </a:lnTo>
                <a:close/>
              </a:path>
            </a:pathLst>
          </a:custGeom>
        </p:spPr>
      </p:pic>
      <p:sp>
        <p:nvSpPr>
          <p:cNvPr id="48" name="矩形: 剪去对角 47"/>
          <p:cNvSpPr/>
          <p:nvPr userDrawn="1"/>
        </p:nvSpPr>
        <p:spPr>
          <a:xfrm>
            <a:off x="734695" y="1913255"/>
            <a:ext cx="10784205" cy="3140710"/>
          </a:xfrm>
          <a:prstGeom prst="snip2DiagRect">
            <a:avLst>
              <a:gd name="adj1" fmla="val 18293"/>
              <a:gd name="adj2" fmla="val 16667"/>
            </a:avLst>
          </a:prstGeom>
          <a:gradFill flip="none" rotWithShape="1">
            <a:gsLst>
              <a:gs pos="0">
                <a:srgbClr val="2E0056"/>
              </a:gs>
              <a:gs pos="90000">
                <a:srgbClr val="2E0056">
                  <a:alpha val="0"/>
                </a:srgbClr>
              </a:gs>
            </a:gsLst>
            <a:lin ang="10800000" scaled="1"/>
            <a:tileRect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0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 rot="5400000">
            <a:off x="10487025" y="3425825"/>
            <a:ext cx="1987550" cy="76200"/>
            <a:chOff x="1311739" y="1057244"/>
            <a:chExt cx="9308496" cy="62265"/>
          </a:xfrm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adFill flip="none" rotWithShape="1">
              <a:gsLst>
                <a:gs pos="50000">
                  <a:schemeClr val="accent2"/>
                </a:gs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665551" y="1067496"/>
              <a:ext cx="600873" cy="52013"/>
            </a:xfrm>
            <a:prstGeom prst="trapezoid">
              <a:avLst>
                <a:gd name="adj" fmla="val 10692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任意多边形: 形状 67"/>
          <p:cNvSpPr/>
          <p:nvPr userDrawn="1"/>
        </p:nvSpPr>
        <p:spPr>
          <a:xfrm>
            <a:off x="11192469" y="415720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9" name="任意多边形: 形状 68"/>
          <p:cNvSpPr/>
          <p:nvPr userDrawn="1"/>
        </p:nvSpPr>
        <p:spPr>
          <a:xfrm flipH="1">
            <a:off x="4422512" y="1410110"/>
            <a:ext cx="709497" cy="709371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7" name="十字形 6"/>
          <p:cNvSpPr/>
          <p:nvPr userDrawn="1"/>
        </p:nvSpPr>
        <p:spPr>
          <a:xfrm>
            <a:off x="4522470" y="4126230"/>
            <a:ext cx="609600" cy="584835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 userDrawn="1"/>
        </p:nvSpPr>
        <p:spPr>
          <a:xfrm rot="18424721" flipH="1">
            <a:off x="9628256" y="1463285"/>
            <a:ext cx="714936" cy="899850"/>
          </a:xfrm>
          <a:custGeom>
            <a:avLst/>
            <a:gdLst>
              <a:gd name="connsiteX0" fmla="*/ 0 w 714936"/>
              <a:gd name="connsiteY0" fmla="*/ 756940 h 899850"/>
              <a:gd name="connsiteX1" fmla="*/ 0 w 714936"/>
              <a:gd name="connsiteY1" fmla="*/ 899850 h 899850"/>
              <a:gd name="connsiteX2" fmla="*/ 142910 w 714936"/>
              <a:gd name="connsiteY2" fmla="*/ 899850 h 899850"/>
              <a:gd name="connsiteX3" fmla="*/ 142910 w 714936"/>
              <a:gd name="connsiteY3" fmla="*/ 857723 h 899850"/>
              <a:gd name="connsiteX4" fmla="*/ 39462 w 714936"/>
              <a:gd name="connsiteY4" fmla="*/ 857723 h 899850"/>
              <a:gd name="connsiteX5" fmla="*/ 39462 w 714936"/>
              <a:gd name="connsiteY5" fmla="*/ 756940 h 899850"/>
              <a:gd name="connsiteX6" fmla="*/ 70837 w 714936"/>
              <a:gd name="connsiteY6" fmla="*/ 663204 h 899850"/>
              <a:gd name="connsiteX7" fmla="*/ 70837 w 714936"/>
              <a:gd name="connsiteY7" fmla="*/ 806114 h 899850"/>
              <a:gd name="connsiteX8" fmla="*/ 213747 w 714936"/>
              <a:gd name="connsiteY8" fmla="*/ 806114 h 899850"/>
              <a:gd name="connsiteX9" fmla="*/ 213747 w 714936"/>
              <a:gd name="connsiteY9" fmla="*/ 763987 h 899850"/>
              <a:gd name="connsiteX10" fmla="*/ 110299 w 714936"/>
              <a:gd name="connsiteY10" fmla="*/ 763987 h 899850"/>
              <a:gd name="connsiteX11" fmla="*/ 110299 w 714936"/>
              <a:gd name="connsiteY11" fmla="*/ 663204 h 899850"/>
              <a:gd name="connsiteX12" fmla="*/ 141674 w 714936"/>
              <a:gd name="connsiteY12" fmla="*/ 569468 h 899850"/>
              <a:gd name="connsiteX13" fmla="*/ 141674 w 714936"/>
              <a:gd name="connsiteY13" fmla="*/ 712378 h 899850"/>
              <a:gd name="connsiteX14" fmla="*/ 284584 w 714936"/>
              <a:gd name="connsiteY14" fmla="*/ 712378 h 899850"/>
              <a:gd name="connsiteX15" fmla="*/ 284584 w 714936"/>
              <a:gd name="connsiteY15" fmla="*/ 670250 h 899850"/>
              <a:gd name="connsiteX16" fmla="*/ 181136 w 714936"/>
              <a:gd name="connsiteY16" fmla="*/ 670251 h 899850"/>
              <a:gd name="connsiteX17" fmla="*/ 181136 w 714936"/>
              <a:gd name="connsiteY17" fmla="*/ 569468 h 899850"/>
              <a:gd name="connsiteX18" fmla="*/ 212511 w 714936"/>
              <a:gd name="connsiteY18" fmla="*/ 475732 h 899850"/>
              <a:gd name="connsiteX19" fmla="*/ 212511 w 714936"/>
              <a:gd name="connsiteY19" fmla="*/ 618642 h 899850"/>
              <a:gd name="connsiteX20" fmla="*/ 355421 w 714936"/>
              <a:gd name="connsiteY20" fmla="*/ 618641 h 899850"/>
              <a:gd name="connsiteX21" fmla="*/ 355421 w 714936"/>
              <a:gd name="connsiteY21" fmla="*/ 576514 h 899850"/>
              <a:gd name="connsiteX22" fmla="*/ 251973 w 714936"/>
              <a:gd name="connsiteY22" fmla="*/ 576515 h 899850"/>
              <a:gd name="connsiteX23" fmla="*/ 251973 w 714936"/>
              <a:gd name="connsiteY23" fmla="*/ 475731 h 899850"/>
              <a:gd name="connsiteX24" fmla="*/ 283348 w 714936"/>
              <a:gd name="connsiteY24" fmla="*/ 381995 h 899850"/>
              <a:gd name="connsiteX25" fmla="*/ 283349 w 714936"/>
              <a:gd name="connsiteY25" fmla="*/ 524906 h 899850"/>
              <a:gd name="connsiteX26" fmla="*/ 426259 w 714936"/>
              <a:gd name="connsiteY26" fmla="*/ 524905 h 899850"/>
              <a:gd name="connsiteX27" fmla="*/ 426259 w 714936"/>
              <a:gd name="connsiteY27" fmla="*/ 482778 h 899850"/>
              <a:gd name="connsiteX28" fmla="*/ 322811 w 714936"/>
              <a:gd name="connsiteY28" fmla="*/ 482778 h 899850"/>
              <a:gd name="connsiteX29" fmla="*/ 322811 w 714936"/>
              <a:gd name="connsiteY29" fmla="*/ 381995 h 899850"/>
              <a:gd name="connsiteX30" fmla="*/ 354186 w 714936"/>
              <a:gd name="connsiteY30" fmla="*/ 288259 h 899850"/>
              <a:gd name="connsiteX31" fmla="*/ 354186 w 714936"/>
              <a:gd name="connsiteY31" fmla="*/ 431169 h 899850"/>
              <a:gd name="connsiteX32" fmla="*/ 497096 w 714936"/>
              <a:gd name="connsiteY32" fmla="*/ 431169 h 899850"/>
              <a:gd name="connsiteX33" fmla="*/ 497096 w 714936"/>
              <a:gd name="connsiteY33" fmla="*/ 389042 h 899850"/>
              <a:gd name="connsiteX34" fmla="*/ 393648 w 714936"/>
              <a:gd name="connsiteY34" fmla="*/ 389042 h 899850"/>
              <a:gd name="connsiteX35" fmla="*/ 393648 w 714936"/>
              <a:gd name="connsiteY35" fmla="*/ 288259 h 899850"/>
              <a:gd name="connsiteX36" fmla="*/ 425023 w 714936"/>
              <a:gd name="connsiteY36" fmla="*/ 194523 h 899850"/>
              <a:gd name="connsiteX37" fmla="*/ 425023 w 714936"/>
              <a:gd name="connsiteY37" fmla="*/ 337433 h 899850"/>
              <a:gd name="connsiteX38" fmla="*/ 567933 w 714936"/>
              <a:gd name="connsiteY38" fmla="*/ 337433 h 899850"/>
              <a:gd name="connsiteX39" fmla="*/ 567933 w 714936"/>
              <a:gd name="connsiteY39" fmla="*/ 295306 h 899850"/>
              <a:gd name="connsiteX40" fmla="*/ 464485 w 714936"/>
              <a:gd name="connsiteY40" fmla="*/ 295306 h 899850"/>
              <a:gd name="connsiteX41" fmla="*/ 464485 w 714936"/>
              <a:gd name="connsiteY41" fmla="*/ 194523 h 899850"/>
              <a:gd name="connsiteX42" fmla="*/ 495860 w 714936"/>
              <a:gd name="connsiteY42" fmla="*/ 100787 h 899850"/>
              <a:gd name="connsiteX43" fmla="*/ 495860 w 714936"/>
              <a:gd name="connsiteY43" fmla="*/ 243697 h 899850"/>
              <a:gd name="connsiteX44" fmla="*/ 638770 w 714936"/>
              <a:gd name="connsiteY44" fmla="*/ 243697 h 899850"/>
              <a:gd name="connsiteX45" fmla="*/ 638770 w 714936"/>
              <a:gd name="connsiteY45" fmla="*/ 201570 h 899850"/>
              <a:gd name="connsiteX46" fmla="*/ 535322 w 714936"/>
              <a:gd name="connsiteY46" fmla="*/ 201570 h 899850"/>
              <a:gd name="connsiteX47" fmla="*/ 535322 w 714936"/>
              <a:gd name="connsiteY47" fmla="*/ 100787 h 899850"/>
              <a:gd name="connsiteX48" fmla="*/ 572026 w 714936"/>
              <a:gd name="connsiteY48" fmla="*/ 0 h 899850"/>
              <a:gd name="connsiteX49" fmla="*/ 572026 w 714936"/>
              <a:gd name="connsiteY49" fmla="*/ 142910 h 899850"/>
              <a:gd name="connsiteX50" fmla="*/ 714936 w 714936"/>
              <a:gd name="connsiteY50" fmla="*/ 142910 h 899850"/>
              <a:gd name="connsiteX51" fmla="*/ 714936 w 714936"/>
              <a:gd name="connsiteY51" fmla="*/ 100783 h 899850"/>
              <a:gd name="connsiteX52" fmla="*/ 611488 w 714936"/>
              <a:gd name="connsiteY52" fmla="*/ 100783 h 899850"/>
              <a:gd name="connsiteX53" fmla="*/ 611488 w 714936"/>
              <a:gd name="connsiteY53" fmla="*/ 0 h 89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714936" h="899850">
                <a:moveTo>
                  <a:pt x="0" y="756940"/>
                </a:moveTo>
                <a:lnTo>
                  <a:pt x="0" y="899850"/>
                </a:lnTo>
                <a:lnTo>
                  <a:pt x="142910" y="899850"/>
                </a:lnTo>
                <a:lnTo>
                  <a:pt x="142910" y="857723"/>
                </a:lnTo>
                <a:lnTo>
                  <a:pt x="39462" y="857723"/>
                </a:lnTo>
                <a:lnTo>
                  <a:pt x="39462" y="756940"/>
                </a:lnTo>
                <a:close/>
                <a:moveTo>
                  <a:pt x="70837" y="663204"/>
                </a:moveTo>
                <a:lnTo>
                  <a:pt x="70837" y="806114"/>
                </a:lnTo>
                <a:lnTo>
                  <a:pt x="213747" y="806114"/>
                </a:lnTo>
                <a:lnTo>
                  <a:pt x="213747" y="763987"/>
                </a:lnTo>
                <a:lnTo>
                  <a:pt x="110299" y="763987"/>
                </a:lnTo>
                <a:lnTo>
                  <a:pt x="110299" y="663204"/>
                </a:lnTo>
                <a:close/>
                <a:moveTo>
                  <a:pt x="141674" y="569468"/>
                </a:moveTo>
                <a:lnTo>
                  <a:pt x="141674" y="712378"/>
                </a:lnTo>
                <a:lnTo>
                  <a:pt x="284584" y="712378"/>
                </a:lnTo>
                <a:lnTo>
                  <a:pt x="284584" y="670250"/>
                </a:lnTo>
                <a:lnTo>
                  <a:pt x="181136" y="670251"/>
                </a:lnTo>
                <a:lnTo>
                  <a:pt x="181136" y="569468"/>
                </a:lnTo>
                <a:close/>
                <a:moveTo>
                  <a:pt x="212511" y="475732"/>
                </a:moveTo>
                <a:lnTo>
                  <a:pt x="212511" y="618642"/>
                </a:lnTo>
                <a:lnTo>
                  <a:pt x="355421" y="618641"/>
                </a:lnTo>
                <a:lnTo>
                  <a:pt x="355421" y="576514"/>
                </a:lnTo>
                <a:lnTo>
                  <a:pt x="251973" y="576515"/>
                </a:lnTo>
                <a:lnTo>
                  <a:pt x="251973" y="475731"/>
                </a:lnTo>
                <a:close/>
                <a:moveTo>
                  <a:pt x="283348" y="381995"/>
                </a:moveTo>
                <a:lnTo>
                  <a:pt x="283349" y="524906"/>
                </a:lnTo>
                <a:lnTo>
                  <a:pt x="426259" y="524905"/>
                </a:lnTo>
                <a:lnTo>
                  <a:pt x="426259" y="482778"/>
                </a:lnTo>
                <a:lnTo>
                  <a:pt x="322811" y="482778"/>
                </a:lnTo>
                <a:lnTo>
                  <a:pt x="322811" y="381995"/>
                </a:lnTo>
                <a:close/>
                <a:moveTo>
                  <a:pt x="354186" y="288259"/>
                </a:moveTo>
                <a:lnTo>
                  <a:pt x="354186" y="431169"/>
                </a:lnTo>
                <a:lnTo>
                  <a:pt x="497096" y="431169"/>
                </a:lnTo>
                <a:lnTo>
                  <a:pt x="497096" y="389042"/>
                </a:lnTo>
                <a:lnTo>
                  <a:pt x="393648" y="389042"/>
                </a:lnTo>
                <a:lnTo>
                  <a:pt x="393648" y="288259"/>
                </a:lnTo>
                <a:close/>
                <a:moveTo>
                  <a:pt x="425023" y="194523"/>
                </a:moveTo>
                <a:lnTo>
                  <a:pt x="425023" y="337433"/>
                </a:lnTo>
                <a:lnTo>
                  <a:pt x="567933" y="337433"/>
                </a:lnTo>
                <a:lnTo>
                  <a:pt x="567933" y="295306"/>
                </a:lnTo>
                <a:lnTo>
                  <a:pt x="464485" y="295306"/>
                </a:lnTo>
                <a:lnTo>
                  <a:pt x="464485" y="194523"/>
                </a:lnTo>
                <a:close/>
                <a:moveTo>
                  <a:pt x="495860" y="100787"/>
                </a:moveTo>
                <a:lnTo>
                  <a:pt x="495860" y="243697"/>
                </a:lnTo>
                <a:lnTo>
                  <a:pt x="638770" y="243697"/>
                </a:lnTo>
                <a:lnTo>
                  <a:pt x="638770" y="201570"/>
                </a:lnTo>
                <a:lnTo>
                  <a:pt x="535322" y="201570"/>
                </a:lnTo>
                <a:lnTo>
                  <a:pt x="535322" y="100787"/>
                </a:lnTo>
                <a:close/>
                <a:moveTo>
                  <a:pt x="572026" y="0"/>
                </a:moveTo>
                <a:lnTo>
                  <a:pt x="572026" y="142910"/>
                </a:lnTo>
                <a:lnTo>
                  <a:pt x="714936" y="142910"/>
                </a:lnTo>
                <a:lnTo>
                  <a:pt x="714936" y="100783"/>
                </a:lnTo>
                <a:lnTo>
                  <a:pt x="611488" y="100783"/>
                </a:lnTo>
                <a:lnTo>
                  <a:pt x="611488" y="0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0"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1" name="图片 10" descr="APM标志矢量logo-1012BAI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607" y="257175"/>
            <a:ext cx="1478280" cy="620607"/>
          </a:xfrm>
          <a:prstGeom prst="rect">
            <a:avLst/>
          </a:prstGeom>
        </p:spPr>
      </p:pic>
      <p:grpSp>
        <p:nvGrpSpPr>
          <p:cNvPr id="97" name="组合 96"/>
          <p:cNvGrpSpPr/>
          <p:nvPr userDrawn="1"/>
        </p:nvGrpSpPr>
        <p:grpSpPr>
          <a:xfrm>
            <a:off x="408305" y="1144270"/>
            <a:ext cx="4332605" cy="5481955"/>
            <a:chOff x="697562" y="1427880"/>
            <a:chExt cx="3872017" cy="4899764"/>
          </a:xfrm>
        </p:grpSpPr>
        <p:sp>
          <p:nvSpPr>
            <p:cNvPr id="90" name="椭圆 89"/>
            <p:cNvSpPr/>
            <p:nvPr/>
          </p:nvSpPr>
          <p:spPr>
            <a:xfrm>
              <a:off x="697562" y="1792571"/>
              <a:ext cx="3811974" cy="3811974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椭圆 93"/>
            <p:cNvSpPr/>
            <p:nvPr/>
          </p:nvSpPr>
          <p:spPr>
            <a:xfrm>
              <a:off x="1154274" y="3681079"/>
              <a:ext cx="628650" cy="628650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9" name="图片 88"/>
            <p:cNvPicPr>
              <a:picLocks noChangeAspect="1"/>
            </p:cNvPicPr>
            <p:nvPr/>
          </p:nvPicPr>
          <p:blipFill>
            <a:blip r:embed="rId5">
              <a:alphaModFix amt="40000"/>
            </a:blip>
            <a:stretch>
              <a:fillRect/>
            </a:stretch>
          </p:blipFill>
          <p:spPr>
            <a:xfrm>
              <a:off x="1691868" y="3634712"/>
              <a:ext cx="2877711" cy="2692932"/>
            </a:xfrm>
            <a:prstGeom prst="rect">
              <a:avLst/>
            </a:prstGeom>
          </p:spPr>
        </p:pic>
        <p:grpSp>
          <p:nvGrpSpPr>
            <p:cNvPr id="83" name="组合 82"/>
            <p:cNvGrpSpPr/>
            <p:nvPr/>
          </p:nvGrpSpPr>
          <p:grpSpPr>
            <a:xfrm>
              <a:off x="1321226" y="1651837"/>
              <a:ext cx="2877710" cy="3754002"/>
              <a:chOff x="-6972509" y="485238"/>
              <a:chExt cx="6973688" cy="9097246"/>
            </a:xfrm>
          </p:grpSpPr>
          <p:pic>
            <p:nvPicPr>
              <p:cNvPr id="84" name="图片 83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5613831" y="485238"/>
                <a:ext cx="3785462" cy="3633028"/>
              </a:xfrm>
              <a:prstGeom prst="rect">
                <a:avLst/>
              </a:prstGeom>
            </p:spPr>
          </p:pic>
          <p:pic>
            <p:nvPicPr>
              <p:cNvPr id="85" name="图片 84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5601552" y="3949303"/>
                <a:ext cx="4687368" cy="3480593"/>
              </a:xfrm>
              <a:prstGeom prst="rect">
                <a:avLst/>
              </a:prstGeom>
            </p:spPr>
          </p:pic>
          <p:pic>
            <p:nvPicPr>
              <p:cNvPr id="86" name="图片 85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8306002">
                <a:off x="-3028461" y="3698730"/>
                <a:ext cx="4318984" cy="1740296"/>
              </a:xfrm>
              <a:prstGeom prst="rect">
                <a:avLst/>
              </a:prstGeom>
            </p:spPr>
          </p:pic>
          <p:pic>
            <p:nvPicPr>
              <p:cNvPr id="87" name="图片 86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6972509" y="4927125"/>
                <a:ext cx="1829217" cy="4166549"/>
              </a:xfrm>
              <a:prstGeom prst="rect">
                <a:avLst/>
              </a:prstGeom>
            </p:spPr>
          </p:pic>
          <p:pic>
            <p:nvPicPr>
              <p:cNvPr id="88" name="图片 8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5098498" y="6648115"/>
                <a:ext cx="2870854" cy="2934369"/>
              </a:xfrm>
              <a:prstGeom prst="rect">
                <a:avLst/>
              </a:prstGeom>
            </p:spPr>
          </p:pic>
        </p:grpSp>
        <p:grpSp>
          <p:nvGrpSpPr>
            <p:cNvPr id="93" name="组合 92"/>
            <p:cNvGrpSpPr/>
            <p:nvPr/>
          </p:nvGrpSpPr>
          <p:grpSpPr>
            <a:xfrm>
              <a:off x="3272559" y="1427880"/>
              <a:ext cx="766041" cy="849832"/>
              <a:chOff x="-1749414" y="1499577"/>
              <a:chExt cx="940792" cy="1043698"/>
            </a:xfrm>
          </p:grpSpPr>
          <p:pic>
            <p:nvPicPr>
              <p:cNvPr id="91" name="图片 90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749414" y="1499577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92" name="图片 91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-1379369" y="1966391"/>
                <a:ext cx="570747" cy="576884"/>
              </a:xfrm>
              <a:prstGeom prst="rect">
                <a:avLst/>
              </a:prstGeom>
            </p:spPr>
          </p:pic>
        </p:grpSp>
        <p:pic>
          <p:nvPicPr>
            <p:cNvPr id="95" name="图片 94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90083" y="2872854"/>
              <a:ext cx="423457" cy="4295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 userDrawn="1">
            <p:custDataLst>
              <p:tags r:id="rId2"/>
            </p:custDataLst>
          </p:nvPr>
        </p:nvSpPr>
        <p:spPr>
          <a:xfrm>
            <a:off x="660400" y="287338"/>
            <a:ext cx="10939162" cy="638175"/>
          </a:xfrm>
          <a:prstGeom prst="rect">
            <a:avLst/>
          </a:prstGeom>
          <a:noFill/>
          <a:ln>
            <a:gradFill flip="none" rotWithShape="1">
              <a:gsLst>
                <a:gs pos="0">
                  <a:schemeClr val="accent2"/>
                </a:gs>
                <a:gs pos="49000">
                  <a:schemeClr val="accent2">
                    <a:alpha val="0"/>
                  </a:schemeClr>
                </a:gs>
              </a:gsLst>
              <a:lin ang="189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: 剪去对角 197"/>
          <p:cNvSpPr/>
          <p:nvPr userDrawn="1"/>
        </p:nvSpPr>
        <p:spPr>
          <a:xfrm>
            <a:off x="660400" y="1130423"/>
            <a:ext cx="10858500" cy="5105277"/>
          </a:xfrm>
          <a:prstGeom prst="snip2DiagRect">
            <a:avLst>
              <a:gd name="adj1" fmla="val 6197"/>
              <a:gd name="adj2" fmla="val 5399"/>
            </a:avLst>
          </a:prstGeom>
          <a:solidFill>
            <a:schemeClr val="bg1"/>
          </a:solidFill>
          <a:ln>
            <a:gradFill flip="none" rotWithShape="1">
              <a:gsLst>
                <a:gs pos="50000">
                  <a:schemeClr val="bg1">
                    <a:alpha val="0"/>
                  </a:schemeClr>
                </a:gs>
                <a:gs pos="0">
                  <a:schemeClr val="bg1">
                    <a:alpha val="100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</a:ln>
          <a:effectLst>
            <a:outerShdw blurRad="254000" sx="102000" sy="102000" algn="ctr" rotWithShape="0">
              <a:srgbClr val="2E0056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3" name="任意多边形: 形状 232"/>
          <p:cNvSpPr/>
          <p:nvPr userDrawn="1">
            <p:custDataLst>
              <p:tags r:id="rId3"/>
            </p:custDataLst>
          </p:nvPr>
        </p:nvSpPr>
        <p:spPr>
          <a:xfrm>
            <a:off x="11192469" y="416039"/>
            <a:ext cx="303571" cy="303517"/>
          </a:xfrm>
          <a:custGeom>
            <a:avLst/>
            <a:gdLst>
              <a:gd name="connsiteX0" fmla="*/ 558247 w 642303"/>
              <a:gd name="connsiteY0" fmla="*/ 558132 h 642188"/>
              <a:gd name="connsiteX1" fmla="*/ 642303 w 642303"/>
              <a:gd name="connsiteY1" fmla="*/ 558132 h 642188"/>
              <a:gd name="connsiteX2" fmla="*/ 642303 w 642303"/>
              <a:gd name="connsiteY2" fmla="*/ 642188 h 642188"/>
              <a:gd name="connsiteX3" fmla="*/ 558247 w 642303"/>
              <a:gd name="connsiteY3" fmla="*/ 642188 h 642188"/>
              <a:gd name="connsiteX4" fmla="*/ 418685 w 642303"/>
              <a:gd name="connsiteY4" fmla="*/ 558132 h 642188"/>
              <a:gd name="connsiteX5" fmla="*/ 502741 w 642303"/>
              <a:gd name="connsiteY5" fmla="*/ 558132 h 642188"/>
              <a:gd name="connsiteX6" fmla="*/ 502741 w 642303"/>
              <a:gd name="connsiteY6" fmla="*/ 642188 h 642188"/>
              <a:gd name="connsiteX7" fmla="*/ 418685 w 642303"/>
              <a:gd name="connsiteY7" fmla="*/ 642188 h 642188"/>
              <a:gd name="connsiteX8" fmla="*/ 279123 w 642303"/>
              <a:gd name="connsiteY8" fmla="*/ 558132 h 642188"/>
              <a:gd name="connsiteX9" fmla="*/ 363179 w 642303"/>
              <a:gd name="connsiteY9" fmla="*/ 558132 h 642188"/>
              <a:gd name="connsiteX10" fmla="*/ 363179 w 642303"/>
              <a:gd name="connsiteY10" fmla="*/ 642188 h 642188"/>
              <a:gd name="connsiteX11" fmla="*/ 279123 w 642303"/>
              <a:gd name="connsiteY11" fmla="*/ 642188 h 642188"/>
              <a:gd name="connsiteX12" fmla="*/ 139561 w 642303"/>
              <a:gd name="connsiteY12" fmla="*/ 558132 h 642188"/>
              <a:gd name="connsiteX13" fmla="*/ 223617 w 642303"/>
              <a:gd name="connsiteY13" fmla="*/ 558132 h 642188"/>
              <a:gd name="connsiteX14" fmla="*/ 223617 w 642303"/>
              <a:gd name="connsiteY14" fmla="*/ 642188 h 642188"/>
              <a:gd name="connsiteX15" fmla="*/ 139561 w 642303"/>
              <a:gd name="connsiteY15" fmla="*/ 642188 h 642188"/>
              <a:gd name="connsiteX16" fmla="*/ 0 w 642303"/>
              <a:gd name="connsiteY16" fmla="*/ 558132 h 642188"/>
              <a:gd name="connsiteX17" fmla="*/ 84056 w 642303"/>
              <a:gd name="connsiteY17" fmla="*/ 558132 h 642188"/>
              <a:gd name="connsiteX18" fmla="*/ 84056 w 642303"/>
              <a:gd name="connsiteY18" fmla="*/ 642188 h 642188"/>
              <a:gd name="connsiteX19" fmla="*/ 0 w 642303"/>
              <a:gd name="connsiteY19" fmla="*/ 642188 h 642188"/>
              <a:gd name="connsiteX20" fmla="*/ 558247 w 642303"/>
              <a:gd name="connsiteY20" fmla="*/ 418599 h 642188"/>
              <a:gd name="connsiteX21" fmla="*/ 642303 w 642303"/>
              <a:gd name="connsiteY21" fmla="*/ 418599 h 642188"/>
              <a:gd name="connsiteX22" fmla="*/ 642303 w 642303"/>
              <a:gd name="connsiteY22" fmla="*/ 502655 h 642188"/>
              <a:gd name="connsiteX23" fmla="*/ 558247 w 642303"/>
              <a:gd name="connsiteY23" fmla="*/ 502655 h 642188"/>
              <a:gd name="connsiteX24" fmla="*/ 418685 w 642303"/>
              <a:gd name="connsiteY24" fmla="*/ 418599 h 642188"/>
              <a:gd name="connsiteX25" fmla="*/ 502741 w 642303"/>
              <a:gd name="connsiteY25" fmla="*/ 418599 h 642188"/>
              <a:gd name="connsiteX26" fmla="*/ 502741 w 642303"/>
              <a:gd name="connsiteY26" fmla="*/ 502655 h 642188"/>
              <a:gd name="connsiteX27" fmla="*/ 418685 w 642303"/>
              <a:gd name="connsiteY27" fmla="*/ 502655 h 642188"/>
              <a:gd name="connsiteX28" fmla="*/ 279123 w 642303"/>
              <a:gd name="connsiteY28" fmla="*/ 418599 h 642188"/>
              <a:gd name="connsiteX29" fmla="*/ 363179 w 642303"/>
              <a:gd name="connsiteY29" fmla="*/ 418599 h 642188"/>
              <a:gd name="connsiteX30" fmla="*/ 363179 w 642303"/>
              <a:gd name="connsiteY30" fmla="*/ 502655 h 642188"/>
              <a:gd name="connsiteX31" fmla="*/ 279123 w 642303"/>
              <a:gd name="connsiteY31" fmla="*/ 502655 h 642188"/>
              <a:gd name="connsiteX32" fmla="*/ 139561 w 642303"/>
              <a:gd name="connsiteY32" fmla="*/ 418599 h 642188"/>
              <a:gd name="connsiteX33" fmla="*/ 223617 w 642303"/>
              <a:gd name="connsiteY33" fmla="*/ 418599 h 642188"/>
              <a:gd name="connsiteX34" fmla="*/ 223617 w 642303"/>
              <a:gd name="connsiteY34" fmla="*/ 502655 h 642188"/>
              <a:gd name="connsiteX35" fmla="*/ 139561 w 642303"/>
              <a:gd name="connsiteY35" fmla="*/ 502655 h 642188"/>
              <a:gd name="connsiteX36" fmla="*/ 0 w 642303"/>
              <a:gd name="connsiteY36" fmla="*/ 418599 h 642188"/>
              <a:gd name="connsiteX37" fmla="*/ 84056 w 642303"/>
              <a:gd name="connsiteY37" fmla="*/ 418599 h 642188"/>
              <a:gd name="connsiteX38" fmla="*/ 84056 w 642303"/>
              <a:gd name="connsiteY38" fmla="*/ 502655 h 642188"/>
              <a:gd name="connsiteX39" fmla="*/ 0 w 642303"/>
              <a:gd name="connsiteY39" fmla="*/ 502655 h 642188"/>
              <a:gd name="connsiteX40" fmla="*/ 558247 w 642303"/>
              <a:gd name="connsiteY40" fmla="*/ 279066 h 642188"/>
              <a:gd name="connsiteX41" fmla="*/ 642303 w 642303"/>
              <a:gd name="connsiteY41" fmla="*/ 279066 h 642188"/>
              <a:gd name="connsiteX42" fmla="*/ 642303 w 642303"/>
              <a:gd name="connsiteY42" fmla="*/ 363122 h 642188"/>
              <a:gd name="connsiteX43" fmla="*/ 558247 w 642303"/>
              <a:gd name="connsiteY43" fmla="*/ 363122 h 642188"/>
              <a:gd name="connsiteX44" fmla="*/ 418685 w 642303"/>
              <a:gd name="connsiteY44" fmla="*/ 279066 h 642188"/>
              <a:gd name="connsiteX45" fmla="*/ 502741 w 642303"/>
              <a:gd name="connsiteY45" fmla="*/ 279066 h 642188"/>
              <a:gd name="connsiteX46" fmla="*/ 502741 w 642303"/>
              <a:gd name="connsiteY46" fmla="*/ 363122 h 642188"/>
              <a:gd name="connsiteX47" fmla="*/ 418685 w 642303"/>
              <a:gd name="connsiteY47" fmla="*/ 363122 h 642188"/>
              <a:gd name="connsiteX48" fmla="*/ 279123 w 642303"/>
              <a:gd name="connsiteY48" fmla="*/ 279066 h 642188"/>
              <a:gd name="connsiteX49" fmla="*/ 363179 w 642303"/>
              <a:gd name="connsiteY49" fmla="*/ 279066 h 642188"/>
              <a:gd name="connsiteX50" fmla="*/ 363179 w 642303"/>
              <a:gd name="connsiteY50" fmla="*/ 363122 h 642188"/>
              <a:gd name="connsiteX51" fmla="*/ 279123 w 642303"/>
              <a:gd name="connsiteY51" fmla="*/ 363122 h 642188"/>
              <a:gd name="connsiteX52" fmla="*/ 139561 w 642303"/>
              <a:gd name="connsiteY52" fmla="*/ 279066 h 642188"/>
              <a:gd name="connsiteX53" fmla="*/ 223617 w 642303"/>
              <a:gd name="connsiteY53" fmla="*/ 279066 h 642188"/>
              <a:gd name="connsiteX54" fmla="*/ 223617 w 642303"/>
              <a:gd name="connsiteY54" fmla="*/ 363122 h 642188"/>
              <a:gd name="connsiteX55" fmla="*/ 139561 w 642303"/>
              <a:gd name="connsiteY55" fmla="*/ 363122 h 642188"/>
              <a:gd name="connsiteX56" fmla="*/ 0 w 642303"/>
              <a:gd name="connsiteY56" fmla="*/ 279066 h 642188"/>
              <a:gd name="connsiteX57" fmla="*/ 84056 w 642303"/>
              <a:gd name="connsiteY57" fmla="*/ 279066 h 642188"/>
              <a:gd name="connsiteX58" fmla="*/ 84056 w 642303"/>
              <a:gd name="connsiteY58" fmla="*/ 363122 h 642188"/>
              <a:gd name="connsiteX59" fmla="*/ 0 w 642303"/>
              <a:gd name="connsiteY59" fmla="*/ 363122 h 642188"/>
              <a:gd name="connsiteX60" fmla="*/ 558247 w 642303"/>
              <a:gd name="connsiteY60" fmla="*/ 139533 h 642188"/>
              <a:gd name="connsiteX61" fmla="*/ 642303 w 642303"/>
              <a:gd name="connsiteY61" fmla="*/ 139533 h 642188"/>
              <a:gd name="connsiteX62" fmla="*/ 642303 w 642303"/>
              <a:gd name="connsiteY62" fmla="*/ 223589 h 642188"/>
              <a:gd name="connsiteX63" fmla="*/ 558247 w 642303"/>
              <a:gd name="connsiteY63" fmla="*/ 223589 h 642188"/>
              <a:gd name="connsiteX64" fmla="*/ 418685 w 642303"/>
              <a:gd name="connsiteY64" fmla="*/ 139533 h 642188"/>
              <a:gd name="connsiteX65" fmla="*/ 502741 w 642303"/>
              <a:gd name="connsiteY65" fmla="*/ 139533 h 642188"/>
              <a:gd name="connsiteX66" fmla="*/ 502741 w 642303"/>
              <a:gd name="connsiteY66" fmla="*/ 223589 h 642188"/>
              <a:gd name="connsiteX67" fmla="*/ 418685 w 642303"/>
              <a:gd name="connsiteY67" fmla="*/ 223589 h 642188"/>
              <a:gd name="connsiteX68" fmla="*/ 279123 w 642303"/>
              <a:gd name="connsiteY68" fmla="*/ 139533 h 642188"/>
              <a:gd name="connsiteX69" fmla="*/ 363179 w 642303"/>
              <a:gd name="connsiteY69" fmla="*/ 139533 h 642188"/>
              <a:gd name="connsiteX70" fmla="*/ 363179 w 642303"/>
              <a:gd name="connsiteY70" fmla="*/ 223589 h 642188"/>
              <a:gd name="connsiteX71" fmla="*/ 279123 w 642303"/>
              <a:gd name="connsiteY71" fmla="*/ 223589 h 642188"/>
              <a:gd name="connsiteX72" fmla="*/ 139561 w 642303"/>
              <a:gd name="connsiteY72" fmla="*/ 139533 h 642188"/>
              <a:gd name="connsiteX73" fmla="*/ 223617 w 642303"/>
              <a:gd name="connsiteY73" fmla="*/ 139533 h 642188"/>
              <a:gd name="connsiteX74" fmla="*/ 223617 w 642303"/>
              <a:gd name="connsiteY74" fmla="*/ 223589 h 642188"/>
              <a:gd name="connsiteX75" fmla="*/ 139561 w 642303"/>
              <a:gd name="connsiteY75" fmla="*/ 223589 h 642188"/>
              <a:gd name="connsiteX76" fmla="*/ 0 w 642303"/>
              <a:gd name="connsiteY76" fmla="*/ 139533 h 642188"/>
              <a:gd name="connsiteX77" fmla="*/ 84056 w 642303"/>
              <a:gd name="connsiteY77" fmla="*/ 139533 h 642188"/>
              <a:gd name="connsiteX78" fmla="*/ 84056 w 642303"/>
              <a:gd name="connsiteY78" fmla="*/ 223589 h 642188"/>
              <a:gd name="connsiteX79" fmla="*/ 0 w 642303"/>
              <a:gd name="connsiteY79" fmla="*/ 223589 h 642188"/>
              <a:gd name="connsiteX80" fmla="*/ 558247 w 642303"/>
              <a:gd name="connsiteY80" fmla="*/ 0 h 642188"/>
              <a:gd name="connsiteX81" fmla="*/ 642303 w 642303"/>
              <a:gd name="connsiteY81" fmla="*/ 0 h 642188"/>
              <a:gd name="connsiteX82" fmla="*/ 642303 w 642303"/>
              <a:gd name="connsiteY82" fmla="*/ 84056 h 642188"/>
              <a:gd name="connsiteX83" fmla="*/ 558247 w 642303"/>
              <a:gd name="connsiteY83" fmla="*/ 84056 h 642188"/>
              <a:gd name="connsiteX84" fmla="*/ 418685 w 642303"/>
              <a:gd name="connsiteY84" fmla="*/ 0 h 642188"/>
              <a:gd name="connsiteX85" fmla="*/ 502741 w 642303"/>
              <a:gd name="connsiteY85" fmla="*/ 0 h 642188"/>
              <a:gd name="connsiteX86" fmla="*/ 502741 w 642303"/>
              <a:gd name="connsiteY86" fmla="*/ 84056 h 642188"/>
              <a:gd name="connsiteX87" fmla="*/ 418685 w 642303"/>
              <a:gd name="connsiteY87" fmla="*/ 84056 h 642188"/>
              <a:gd name="connsiteX88" fmla="*/ 279123 w 642303"/>
              <a:gd name="connsiteY88" fmla="*/ 0 h 642188"/>
              <a:gd name="connsiteX89" fmla="*/ 363179 w 642303"/>
              <a:gd name="connsiteY89" fmla="*/ 0 h 642188"/>
              <a:gd name="connsiteX90" fmla="*/ 363179 w 642303"/>
              <a:gd name="connsiteY90" fmla="*/ 84056 h 642188"/>
              <a:gd name="connsiteX91" fmla="*/ 279123 w 642303"/>
              <a:gd name="connsiteY91" fmla="*/ 84056 h 642188"/>
              <a:gd name="connsiteX92" fmla="*/ 139561 w 642303"/>
              <a:gd name="connsiteY92" fmla="*/ 0 h 642188"/>
              <a:gd name="connsiteX93" fmla="*/ 223617 w 642303"/>
              <a:gd name="connsiteY93" fmla="*/ 0 h 642188"/>
              <a:gd name="connsiteX94" fmla="*/ 223617 w 642303"/>
              <a:gd name="connsiteY94" fmla="*/ 84056 h 642188"/>
              <a:gd name="connsiteX95" fmla="*/ 139561 w 642303"/>
              <a:gd name="connsiteY95" fmla="*/ 84056 h 642188"/>
              <a:gd name="connsiteX96" fmla="*/ 0 w 642303"/>
              <a:gd name="connsiteY96" fmla="*/ 0 h 642188"/>
              <a:gd name="connsiteX97" fmla="*/ 84056 w 642303"/>
              <a:gd name="connsiteY97" fmla="*/ 0 h 642188"/>
              <a:gd name="connsiteX98" fmla="*/ 84056 w 642303"/>
              <a:gd name="connsiteY98" fmla="*/ 84056 h 642188"/>
              <a:gd name="connsiteX99" fmla="*/ 0 w 642303"/>
              <a:gd name="connsiteY99" fmla="*/ 84056 h 6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642303" h="642188">
                <a:moveTo>
                  <a:pt x="558247" y="558132"/>
                </a:moveTo>
                <a:lnTo>
                  <a:pt x="642303" y="558132"/>
                </a:lnTo>
                <a:lnTo>
                  <a:pt x="642303" y="642188"/>
                </a:lnTo>
                <a:lnTo>
                  <a:pt x="558247" y="642188"/>
                </a:lnTo>
                <a:close/>
                <a:moveTo>
                  <a:pt x="418685" y="558132"/>
                </a:moveTo>
                <a:lnTo>
                  <a:pt x="502741" y="558132"/>
                </a:lnTo>
                <a:lnTo>
                  <a:pt x="502741" y="642188"/>
                </a:lnTo>
                <a:lnTo>
                  <a:pt x="418685" y="642188"/>
                </a:lnTo>
                <a:close/>
                <a:moveTo>
                  <a:pt x="279123" y="558132"/>
                </a:moveTo>
                <a:lnTo>
                  <a:pt x="363179" y="558132"/>
                </a:lnTo>
                <a:lnTo>
                  <a:pt x="363179" y="642188"/>
                </a:lnTo>
                <a:lnTo>
                  <a:pt x="279123" y="642188"/>
                </a:lnTo>
                <a:close/>
                <a:moveTo>
                  <a:pt x="139561" y="558132"/>
                </a:moveTo>
                <a:lnTo>
                  <a:pt x="223617" y="558132"/>
                </a:lnTo>
                <a:lnTo>
                  <a:pt x="223617" y="642188"/>
                </a:lnTo>
                <a:lnTo>
                  <a:pt x="139561" y="642188"/>
                </a:lnTo>
                <a:close/>
                <a:moveTo>
                  <a:pt x="0" y="558132"/>
                </a:moveTo>
                <a:lnTo>
                  <a:pt x="84056" y="558132"/>
                </a:lnTo>
                <a:lnTo>
                  <a:pt x="84056" y="642188"/>
                </a:lnTo>
                <a:lnTo>
                  <a:pt x="0" y="642188"/>
                </a:lnTo>
                <a:close/>
                <a:moveTo>
                  <a:pt x="558247" y="418599"/>
                </a:moveTo>
                <a:lnTo>
                  <a:pt x="642303" y="418599"/>
                </a:lnTo>
                <a:lnTo>
                  <a:pt x="642303" y="502655"/>
                </a:lnTo>
                <a:lnTo>
                  <a:pt x="558247" y="502655"/>
                </a:lnTo>
                <a:close/>
                <a:moveTo>
                  <a:pt x="418685" y="418599"/>
                </a:moveTo>
                <a:lnTo>
                  <a:pt x="502741" y="418599"/>
                </a:lnTo>
                <a:lnTo>
                  <a:pt x="502741" y="502655"/>
                </a:lnTo>
                <a:lnTo>
                  <a:pt x="418685" y="502655"/>
                </a:lnTo>
                <a:close/>
                <a:moveTo>
                  <a:pt x="279123" y="418599"/>
                </a:moveTo>
                <a:lnTo>
                  <a:pt x="363179" y="418599"/>
                </a:lnTo>
                <a:lnTo>
                  <a:pt x="363179" y="502655"/>
                </a:lnTo>
                <a:lnTo>
                  <a:pt x="279123" y="502655"/>
                </a:lnTo>
                <a:close/>
                <a:moveTo>
                  <a:pt x="139561" y="418599"/>
                </a:moveTo>
                <a:lnTo>
                  <a:pt x="223617" y="418599"/>
                </a:lnTo>
                <a:lnTo>
                  <a:pt x="223617" y="502655"/>
                </a:lnTo>
                <a:lnTo>
                  <a:pt x="139561" y="502655"/>
                </a:lnTo>
                <a:close/>
                <a:moveTo>
                  <a:pt x="0" y="418599"/>
                </a:moveTo>
                <a:lnTo>
                  <a:pt x="84056" y="418599"/>
                </a:lnTo>
                <a:lnTo>
                  <a:pt x="84056" y="502655"/>
                </a:lnTo>
                <a:lnTo>
                  <a:pt x="0" y="502655"/>
                </a:lnTo>
                <a:close/>
                <a:moveTo>
                  <a:pt x="558247" y="279066"/>
                </a:moveTo>
                <a:lnTo>
                  <a:pt x="642303" y="279066"/>
                </a:lnTo>
                <a:lnTo>
                  <a:pt x="642303" y="363122"/>
                </a:lnTo>
                <a:lnTo>
                  <a:pt x="558247" y="363122"/>
                </a:lnTo>
                <a:close/>
                <a:moveTo>
                  <a:pt x="418685" y="279066"/>
                </a:moveTo>
                <a:lnTo>
                  <a:pt x="502741" y="279066"/>
                </a:lnTo>
                <a:lnTo>
                  <a:pt x="502741" y="363122"/>
                </a:lnTo>
                <a:lnTo>
                  <a:pt x="418685" y="363122"/>
                </a:lnTo>
                <a:close/>
                <a:moveTo>
                  <a:pt x="279123" y="279066"/>
                </a:moveTo>
                <a:lnTo>
                  <a:pt x="363179" y="279066"/>
                </a:lnTo>
                <a:lnTo>
                  <a:pt x="363179" y="363122"/>
                </a:lnTo>
                <a:lnTo>
                  <a:pt x="279123" y="363122"/>
                </a:lnTo>
                <a:close/>
                <a:moveTo>
                  <a:pt x="139561" y="279066"/>
                </a:moveTo>
                <a:lnTo>
                  <a:pt x="223617" y="279066"/>
                </a:lnTo>
                <a:lnTo>
                  <a:pt x="223617" y="363122"/>
                </a:lnTo>
                <a:lnTo>
                  <a:pt x="139561" y="363122"/>
                </a:lnTo>
                <a:close/>
                <a:moveTo>
                  <a:pt x="0" y="279066"/>
                </a:moveTo>
                <a:lnTo>
                  <a:pt x="84056" y="279066"/>
                </a:lnTo>
                <a:lnTo>
                  <a:pt x="84056" y="363122"/>
                </a:lnTo>
                <a:lnTo>
                  <a:pt x="0" y="363122"/>
                </a:lnTo>
                <a:close/>
                <a:moveTo>
                  <a:pt x="558247" y="139533"/>
                </a:moveTo>
                <a:lnTo>
                  <a:pt x="642303" y="139533"/>
                </a:lnTo>
                <a:lnTo>
                  <a:pt x="642303" y="223589"/>
                </a:lnTo>
                <a:lnTo>
                  <a:pt x="558247" y="223589"/>
                </a:lnTo>
                <a:close/>
                <a:moveTo>
                  <a:pt x="418685" y="139533"/>
                </a:moveTo>
                <a:lnTo>
                  <a:pt x="502741" y="139533"/>
                </a:lnTo>
                <a:lnTo>
                  <a:pt x="502741" y="223589"/>
                </a:lnTo>
                <a:lnTo>
                  <a:pt x="418685" y="223589"/>
                </a:lnTo>
                <a:close/>
                <a:moveTo>
                  <a:pt x="279123" y="139533"/>
                </a:moveTo>
                <a:lnTo>
                  <a:pt x="363179" y="139533"/>
                </a:lnTo>
                <a:lnTo>
                  <a:pt x="363179" y="223589"/>
                </a:lnTo>
                <a:lnTo>
                  <a:pt x="279123" y="223589"/>
                </a:lnTo>
                <a:close/>
                <a:moveTo>
                  <a:pt x="139561" y="139533"/>
                </a:moveTo>
                <a:lnTo>
                  <a:pt x="223617" y="139533"/>
                </a:lnTo>
                <a:lnTo>
                  <a:pt x="223617" y="223589"/>
                </a:lnTo>
                <a:lnTo>
                  <a:pt x="139561" y="223589"/>
                </a:lnTo>
                <a:close/>
                <a:moveTo>
                  <a:pt x="0" y="139533"/>
                </a:moveTo>
                <a:lnTo>
                  <a:pt x="84056" y="139533"/>
                </a:lnTo>
                <a:lnTo>
                  <a:pt x="84056" y="223589"/>
                </a:lnTo>
                <a:lnTo>
                  <a:pt x="0" y="223589"/>
                </a:lnTo>
                <a:close/>
                <a:moveTo>
                  <a:pt x="558247" y="0"/>
                </a:moveTo>
                <a:lnTo>
                  <a:pt x="642303" y="0"/>
                </a:lnTo>
                <a:lnTo>
                  <a:pt x="642303" y="84056"/>
                </a:lnTo>
                <a:lnTo>
                  <a:pt x="558247" y="84056"/>
                </a:lnTo>
                <a:close/>
                <a:moveTo>
                  <a:pt x="418685" y="0"/>
                </a:moveTo>
                <a:lnTo>
                  <a:pt x="502741" y="0"/>
                </a:lnTo>
                <a:lnTo>
                  <a:pt x="502741" y="84056"/>
                </a:lnTo>
                <a:lnTo>
                  <a:pt x="418685" y="84056"/>
                </a:lnTo>
                <a:close/>
                <a:moveTo>
                  <a:pt x="279123" y="0"/>
                </a:moveTo>
                <a:lnTo>
                  <a:pt x="363179" y="0"/>
                </a:lnTo>
                <a:lnTo>
                  <a:pt x="363179" y="84056"/>
                </a:lnTo>
                <a:lnTo>
                  <a:pt x="279123" y="84056"/>
                </a:lnTo>
                <a:close/>
                <a:moveTo>
                  <a:pt x="139561" y="0"/>
                </a:moveTo>
                <a:lnTo>
                  <a:pt x="223617" y="0"/>
                </a:lnTo>
                <a:lnTo>
                  <a:pt x="223617" y="84056"/>
                </a:lnTo>
                <a:lnTo>
                  <a:pt x="139561" y="84056"/>
                </a:lnTo>
                <a:close/>
                <a:moveTo>
                  <a:pt x="0" y="0"/>
                </a:moveTo>
                <a:lnTo>
                  <a:pt x="84056" y="0"/>
                </a:lnTo>
                <a:lnTo>
                  <a:pt x="84056" y="84056"/>
                </a:lnTo>
                <a:lnTo>
                  <a:pt x="0" y="84056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  <a:alpha val="0"/>
                </a:scheme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  <a:prstGeom prst="rect">
            <a:avLst/>
          </a:prstGeo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矩形: 剪去对角 47"/>
          <p:cNvSpPr/>
          <p:nvPr userDrawn="1"/>
        </p:nvSpPr>
        <p:spPr>
          <a:xfrm>
            <a:off x="695960" y="971550"/>
            <a:ext cx="10800080" cy="5207000"/>
          </a:xfrm>
          <a:prstGeom prst="snip2DiagRect">
            <a:avLst>
              <a:gd name="adj1" fmla="val 18293"/>
              <a:gd name="adj2" fmla="val 16667"/>
            </a:avLst>
          </a:prstGeom>
          <a:gradFill>
            <a:gsLst>
              <a:gs pos="0">
                <a:srgbClr val="2E0056"/>
              </a:gs>
              <a:gs pos="100000">
                <a:srgbClr val="7030A0">
                  <a:alpha val="30000"/>
                  <a:lumMod val="13000"/>
                </a:srgbClr>
              </a:gs>
            </a:gsLst>
            <a:lin ang="5400000" scaled="1"/>
          </a:gradFill>
          <a:ln w="6350">
            <a:gradFill flip="none" rotWithShape="1">
              <a:gsLst>
                <a:gs pos="0">
                  <a:schemeClr val="accent2">
                    <a:lumMod val="20000"/>
                    <a:lumOff val="80000"/>
                  </a:schemeClr>
                </a:gs>
                <a:gs pos="85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6" name="组合 55"/>
          <p:cNvGrpSpPr/>
          <p:nvPr userDrawn="1"/>
        </p:nvGrpSpPr>
        <p:grpSpPr>
          <a:xfrm>
            <a:off x="1644650" y="971550"/>
            <a:ext cx="8988425" cy="76835"/>
            <a:chOff x="1311739" y="1057244"/>
            <a:chExt cx="9308496" cy="56185"/>
          </a:xfrm>
          <a:gradFill>
            <a:gsLst>
              <a:gs pos="41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</p:grpSpPr>
        <p:sp>
          <p:nvSpPr>
            <p:cNvPr id="53" name="矩形 52"/>
            <p:cNvSpPr/>
            <p:nvPr/>
          </p:nvSpPr>
          <p:spPr>
            <a:xfrm flipV="1">
              <a:off x="1311739" y="1057244"/>
              <a:ext cx="9308496" cy="3451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梯形 54"/>
            <p:cNvSpPr/>
            <p:nvPr/>
          </p:nvSpPr>
          <p:spPr>
            <a:xfrm flipV="1">
              <a:off x="5735803" y="1073578"/>
              <a:ext cx="460367" cy="39851"/>
            </a:xfrm>
            <a:prstGeom prst="trapezoid">
              <a:avLst>
                <a:gd name="adj" fmla="val 106923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十字形 5"/>
          <p:cNvSpPr/>
          <p:nvPr userDrawn="1"/>
        </p:nvSpPr>
        <p:spPr>
          <a:xfrm>
            <a:off x="1382646" y="2701092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十字形 4"/>
          <p:cNvSpPr/>
          <p:nvPr userDrawn="1"/>
        </p:nvSpPr>
        <p:spPr>
          <a:xfrm>
            <a:off x="10633164" y="3662767"/>
            <a:ext cx="261894" cy="242042"/>
          </a:xfrm>
          <a:prstGeom prst="plus">
            <a:avLst>
              <a:gd name="adj" fmla="val 39928"/>
            </a:avLst>
          </a:prstGeom>
          <a:gradFill flip="none" rotWithShape="1">
            <a:gsLst>
              <a:gs pos="0">
                <a:schemeClr val="accent2">
                  <a:lumMod val="20000"/>
                  <a:lumOff val="80000"/>
                  <a:alpha val="55000"/>
                </a:schemeClr>
              </a:gs>
              <a:gs pos="100000">
                <a:schemeClr val="accent2">
                  <a:lumMod val="20000"/>
                  <a:lumOff val="80000"/>
                  <a:alpha val="0"/>
                </a:schemeClr>
              </a:gs>
            </a:gsLst>
            <a:lin ang="13500000" scaled="1"/>
            <a:tileRect/>
          </a:gradFill>
          <a:ln>
            <a:noFill/>
          </a:ln>
          <a:effectLst>
            <a:glow rad="25400">
              <a:schemeClr val="accent2">
                <a:satMod val="175000"/>
                <a:alpha val="12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  <a:prstGeom prst="rect">
            <a:avLst/>
          </a:prstGeo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  <a:prstGeom prst="rect">
            <a:avLst/>
          </a:prstGeo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  <a:prstGeom prst="rect">
            <a:avLst/>
          </a:prstGeo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  <a:prstGeom prst="rect">
            <a:avLst/>
          </a:prstGeo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36.xml"/><Relationship Id="rId12" Type="http://schemas.openxmlformats.org/officeDocument/2006/relationships/image" Target="../media/image12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1@4x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-27305" y="-93980"/>
            <a:ext cx="12355830" cy="7021195"/>
          </a:xfrm>
          <a:prstGeom prst="rect">
            <a:avLst/>
          </a:prstGeom>
        </p:spPr>
      </p:pic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ea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6.xml"/><Relationship Id="rId6" Type="http://schemas.openxmlformats.org/officeDocument/2006/relationships/tags" Target="../tags/tag3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2.png"/><Relationship Id="rId2" Type="http://schemas.openxmlformats.org/officeDocument/2006/relationships/tags" Target="../tags/tag37.xml"/><Relationship Id="rId1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image" Target="../media/image19.png"/><Relationship Id="rId7" Type="http://schemas.openxmlformats.org/officeDocument/2006/relationships/image" Target="../media/image11.png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2.xml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tags" Target="../tags/tag40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2.xml"/><Relationship Id="rId1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46.xml"/><Relationship Id="rId7" Type="http://schemas.openxmlformats.org/officeDocument/2006/relationships/image" Target="../media/image23.jpeg"/><Relationship Id="rId6" Type="http://schemas.openxmlformats.org/officeDocument/2006/relationships/tags" Target="../tags/tag45.xml"/><Relationship Id="rId5" Type="http://schemas.openxmlformats.org/officeDocument/2006/relationships/image" Target="../media/image15.png"/><Relationship Id="rId4" Type="http://schemas.openxmlformats.org/officeDocument/2006/relationships/image" Target="../media/image22.jpeg"/><Relationship Id="rId3" Type="http://schemas.openxmlformats.org/officeDocument/2006/relationships/tags" Target="../tags/tag44.xml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5.xml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47.xml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49.xml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4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image" Target="../media/image23.jpeg"/><Relationship Id="rId4" Type="http://schemas.openxmlformats.org/officeDocument/2006/relationships/tags" Target="../tags/tag51.xml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4.xml"/><Relationship Id="rId10" Type="http://schemas.openxmlformats.org/officeDocument/2006/relationships/tags" Target="../tags/tag56.xml"/><Relationship Id="rId1" Type="http://schemas.openxmlformats.org/officeDocument/2006/relationships/tags" Target="../tags/tag50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61.xml"/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image" Target="../media/image23.jpeg"/><Relationship Id="rId5" Type="http://schemas.openxmlformats.org/officeDocument/2006/relationships/tags" Target="../tags/tag58.xml"/><Relationship Id="rId4" Type="http://schemas.openxmlformats.org/officeDocument/2006/relationships/image" Target="../media/image25.png"/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9.xml"/><Relationship Id="rId12" Type="http://schemas.openxmlformats.org/officeDocument/2006/relationships/slideLayout" Target="../slideLayouts/slideLayout4.xml"/><Relationship Id="rId11" Type="http://schemas.openxmlformats.org/officeDocument/2006/relationships/tags" Target="../tags/tag63.xml"/><Relationship Id="rId10" Type="http://schemas.openxmlformats.org/officeDocument/2006/relationships/tags" Target="../tags/tag62.xml"/><Relationship Id="rId1" Type="http://schemas.openxmlformats.org/officeDocument/2006/relationships/tags" Target="../tags/tag57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64.xml"/><Relationship Id="rId1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6.xml"/><Relationship Id="rId2" Type="http://schemas.openxmlformats.org/officeDocument/2006/relationships/image" Target="../media/image2.png"/><Relationship Id="rId1" Type="http://schemas.openxmlformats.org/officeDocument/2006/relationships/tags" Target="../tags/tag65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4.xml"/><Relationship Id="rId3" Type="http://schemas.openxmlformats.org/officeDocument/2006/relationships/tags" Target="../tags/tag68.xml"/><Relationship Id="rId2" Type="http://schemas.openxmlformats.org/officeDocument/2006/relationships/image" Target="../media/image2.png"/><Relationship Id="rId1" Type="http://schemas.openxmlformats.org/officeDocument/2006/relationships/tags" Target="../tags/tag6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71.xml"/><Relationship Id="rId5" Type="http://schemas.openxmlformats.org/officeDocument/2006/relationships/image" Target="../media/image27.png"/><Relationship Id="rId4" Type="http://schemas.openxmlformats.org/officeDocument/2006/relationships/tags" Target="../tags/tag70.xml"/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tags" Target="../tags/tag69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3.xml"/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tags" Target="../tags/tag7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75.xml"/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tags" Target="../tags/tag74.xml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77.xml"/><Relationship Id="rId4" Type="http://schemas.openxmlformats.org/officeDocument/2006/relationships/image" Target="../media/image30.png"/><Relationship Id="rId3" Type="http://schemas.openxmlformats.org/officeDocument/2006/relationships/image" Target="../media/image24.png"/><Relationship Id="rId2" Type="http://schemas.openxmlformats.org/officeDocument/2006/relationships/image" Target="../media/image2.png"/><Relationship Id="rId1" Type="http://schemas.openxmlformats.org/officeDocument/2006/relationships/tags" Target="../tags/tag76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tags" Target="../tags/tag78.xml"/><Relationship Id="rId1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80.xml"/><Relationship Id="rId5" Type="http://schemas.openxmlformats.org/officeDocument/2006/relationships/image" Target="../media/image32.png"/><Relationship Id="rId4" Type="http://schemas.openxmlformats.org/officeDocument/2006/relationships/image" Target="../media/image15.png"/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tags" Target="../tags/tag79.xml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82.xml"/><Relationship Id="rId3" Type="http://schemas.openxmlformats.org/officeDocument/2006/relationships/image" Target="../media/image33.png"/><Relationship Id="rId2" Type="http://schemas.openxmlformats.org/officeDocument/2006/relationships/image" Target="../media/image2.png"/><Relationship Id="rId1" Type="http://schemas.openxmlformats.org/officeDocument/2006/relationships/tags" Target="../tags/tag81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84.xml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tags" Target="../tags/tag8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21705"/>
            <a:ext cx="12313920" cy="86296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文本框 12"/>
          <p:cNvSpPr txBox="1"/>
          <p:nvPr/>
        </p:nvSpPr>
        <p:spPr>
          <a:xfrm>
            <a:off x="814705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MISAN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14" name="图片 13" descr="APM标志矢量logo-1012BAI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224135" y="6139180"/>
            <a:ext cx="1478280" cy="62039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14705" y="1941830"/>
            <a:ext cx="638619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60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遥控搬运工 —— 创意推物块赛</a:t>
            </a:r>
            <a:endParaRPr lang="zh-CN" altLang="en-US" sz="60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814493" y="3883237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391" name="Google Shape;391;p40"/>
          <p:cNvPicPr preferRelativeResize="0"/>
          <p:nvPr/>
        </p:nvPicPr>
        <p:blipFill rotWithShape="1">
          <a:blip r:embed="rId4"/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563995" y="569595"/>
            <a:ext cx="5120005" cy="51200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" name="AutoShape 9"/>
          <p:cNvSpPr/>
          <p:nvPr/>
        </p:nvSpPr>
        <p:spPr>
          <a:xfrm>
            <a:off x="6563995" y="5348605"/>
            <a:ext cx="5080000" cy="101600"/>
          </a:xfrm>
          <a:prstGeom prst="roundRect">
            <a:avLst>
              <a:gd name="adj" fmla="val 50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5" name="组合 174"/>
          <p:cNvGrpSpPr/>
          <p:nvPr/>
        </p:nvGrpSpPr>
        <p:grpSpPr>
          <a:xfrm>
            <a:off x="6645386" y="1578205"/>
            <a:ext cx="3561734" cy="682045"/>
            <a:chOff x="6049121" y="1627735"/>
            <a:chExt cx="3561734" cy="682045"/>
          </a:xfrm>
        </p:grpSpPr>
        <p:sp>
          <p:nvSpPr>
            <p:cNvPr id="176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01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78" name="文本框 177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情景导入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6645386" y="2739550"/>
            <a:ext cx="3561734" cy="686776"/>
            <a:chOff x="6049121" y="2789080"/>
            <a:chExt cx="3561734" cy="686776"/>
          </a:xfrm>
        </p:grpSpPr>
        <p:sp>
          <p:nvSpPr>
            <p:cNvPr id="181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183" name="文本框 182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学习新知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195" name="组合 194"/>
          <p:cNvGrpSpPr/>
          <p:nvPr/>
        </p:nvGrpSpPr>
        <p:grpSpPr>
          <a:xfrm>
            <a:off x="850754" y="655618"/>
            <a:ext cx="5022140" cy="5320490"/>
            <a:chOff x="337039" y="668318"/>
            <a:chExt cx="5022140" cy="5320490"/>
          </a:xfrm>
        </p:grpSpPr>
        <p:grpSp>
          <p:nvGrpSpPr>
            <p:cNvPr id="196" name="组合 195"/>
            <p:cNvGrpSpPr/>
            <p:nvPr/>
          </p:nvGrpSpPr>
          <p:grpSpPr>
            <a:xfrm>
              <a:off x="337039" y="668318"/>
              <a:ext cx="5022140" cy="5320490"/>
              <a:chOff x="337039" y="668318"/>
              <a:chExt cx="5022140" cy="5320490"/>
            </a:xfrm>
          </p:grpSpPr>
          <p:sp>
            <p:nvSpPr>
              <p:cNvPr id="202" name="椭圆 201"/>
              <p:cNvSpPr/>
              <p:nvPr/>
            </p:nvSpPr>
            <p:spPr>
              <a:xfrm>
                <a:off x="337039" y="2945659"/>
                <a:ext cx="2033697" cy="2033697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3" name="椭圆 202"/>
              <p:cNvSpPr/>
              <p:nvPr/>
            </p:nvSpPr>
            <p:spPr>
              <a:xfrm>
                <a:off x="843702" y="668318"/>
                <a:ext cx="3811974" cy="3811974"/>
              </a:xfrm>
              <a:prstGeom prst="ellipse">
                <a:avLst/>
              </a:prstGeom>
              <a:solidFill>
                <a:srgbClr val="262D63">
                  <a:alpha val="35000"/>
                </a:srgbClr>
              </a:solidFill>
              <a:ln>
                <a:noFill/>
              </a:ln>
              <a:effectLst>
                <a:softEdge rad="444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4" name="组合 203"/>
              <p:cNvGrpSpPr/>
              <p:nvPr/>
            </p:nvGrpSpPr>
            <p:grpSpPr>
              <a:xfrm>
                <a:off x="1080482" y="1428612"/>
                <a:ext cx="4278697" cy="4560196"/>
                <a:chOff x="1080482" y="1452392"/>
                <a:chExt cx="4278697" cy="4560196"/>
              </a:xfrm>
            </p:grpSpPr>
            <p:grpSp>
              <p:nvGrpSpPr>
                <p:cNvPr id="206" name="组合 205"/>
                <p:cNvGrpSpPr/>
                <p:nvPr/>
              </p:nvGrpSpPr>
              <p:grpSpPr>
                <a:xfrm>
                  <a:off x="1080482" y="1452392"/>
                  <a:ext cx="4278697" cy="4560196"/>
                  <a:chOff x="1027142" y="1213641"/>
                  <a:chExt cx="4278697" cy="4560196"/>
                </a:xfrm>
              </p:grpSpPr>
              <p:pic>
                <p:nvPicPr>
                  <p:cNvPr id="209" name="图片 208"/>
                  <p:cNvPicPr>
                    <a:picLocks noChangeAspect="1"/>
                  </p:cNvPicPr>
                  <p:nvPr/>
                </p:nvPicPr>
                <p:blipFill>
                  <a:blip r:embed="rId1"/>
                  <a:stretch>
                    <a:fillRect/>
                  </a:stretch>
                </p:blipFill>
                <p:spPr>
                  <a:xfrm>
                    <a:off x="1816050" y="1213641"/>
                    <a:ext cx="1965935" cy="3313446"/>
                  </a:xfrm>
                  <a:prstGeom prst="rect">
                    <a:avLst/>
                  </a:prstGeom>
                </p:spPr>
              </p:pic>
              <p:pic>
                <p:nvPicPr>
                  <p:cNvPr id="210" name="图片 209"/>
                  <p:cNvPicPr>
                    <a:picLocks noChangeAspect="1"/>
                  </p:cNvPicPr>
                  <p:nvPr/>
                </p:nvPicPr>
                <p:blipFill>
                  <a:blip r:embed="rId2">
                    <a:alphaModFix amt="40000"/>
                  </a:blip>
                  <a:stretch>
                    <a:fillRect/>
                  </a:stretch>
                </p:blipFill>
                <p:spPr>
                  <a:xfrm>
                    <a:off x="2428128" y="3080905"/>
                    <a:ext cx="2877711" cy="2692932"/>
                  </a:xfrm>
                  <a:prstGeom prst="rect">
                    <a:avLst/>
                  </a:prstGeom>
                </p:spPr>
              </p:pic>
              <p:grpSp>
                <p:nvGrpSpPr>
                  <p:cNvPr id="211" name="组合 210"/>
                  <p:cNvGrpSpPr/>
                  <p:nvPr/>
                </p:nvGrpSpPr>
                <p:grpSpPr>
                  <a:xfrm>
                    <a:off x="1027142" y="3773724"/>
                    <a:ext cx="3268799" cy="1646890"/>
                    <a:chOff x="1143982" y="1342193"/>
                    <a:chExt cx="3268799" cy="1646890"/>
                  </a:xfrm>
                </p:grpSpPr>
                <p:sp>
                  <p:nvSpPr>
                    <p:cNvPr id="212" name="椭圆 211"/>
                    <p:cNvSpPr/>
                    <p:nvPr/>
                  </p:nvSpPr>
                  <p:spPr>
                    <a:xfrm>
                      <a:off x="1143982" y="1342193"/>
                      <a:ext cx="628650" cy="628650"/>
                    </a:xfrm>
                    <a:prstGeom prst="ellipse">
                      <a:avLst/>
                    </a:prstGeom>
                    <a:solidFill>
                      <a:srgbClr val="E44B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/>
                    </a:p>
                  </p:txBody>
                </p:sp>
                <p:sp>
                  <p:nvSpPr>
                    <p:cNvPr id="214" name="文本框 213"/>
                    <p:cNvSpPr txBox="1"/>
                    <p:nvPr/>
                  </p:nvSpPr>
                  <p:spPr>
                    <a:xfrm>
                      <a:off x="1696973" y="2342752"/>
                      <a:ext cx="2715808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r>
                        <a:rPr lang="en-US" altLang="zh-CN" sz="3600" spc="-150" dirty="0">
                          <a:solidFill>
                            <a:schemeClr val="bg1"/>
                          </a:solidFill>
                          <a:latin typeface="MiSans Bold" panose="00000800000000000000" pitchFamily="2" charset="-122"/>
                          <a:ea typeface="MiSans Bold" panose="00000800000000000000" pitchFamily="2" charset="-122"/>
                          <a:cs typeface="+mn-ea"/>
                          <a:sym typeface="+mn-lt"/>
                        </a:rPr>
                        <a:t>CONTENTS</a:t>
                      </a:r>
                      <a:endParaRPr lang="zh-CN" altLang="en-US" sz="3200" spc="-150" dirty="0">
                        <a:solidFill>
                          <a:schemeClr val="bg1"/>
                        </a:solidFill>
                        <a:latin typeface="MiSans Bold" panose="00000800000000000000" pitchFamily="2" charset="-122"/>
                        <a:ea typeface="MiSans Bold" panose="00000800000000000000" pitchFamily="2" charset="-122"/>
                        <a:cs typeface="+mn-ea"/>
                        <a:sym typeface="+mn-lt"/>
                      </a:endParaRPr>
                    </a:p>
                  </p:txBody>
                </p:sp>
              </p:grpSp>
            </p:grpSp>
            <p:pic>
              <p:nvPicPr>
                <p:cNvPr id="207" name="图片 206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 rot="19191554">
                  <a:off x="3648805" y="3220664"/>
                  <a:ext cx="1440750" cy="584775"/>
                </a:xfrm>
                <a:prstGeom prst="rect">
                  <a:avLst/>
                </a:prstGeom>
              </p:spPr>
            </p:pic>
            <p:pic>
              <p:nvPicPr>
                <p:cNvPr id="208" name="图片 207"/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9414964" flipH="1">
                  <a:off x="1308291" y="2971432"/>
                  <a:ext cx="557138" cy="1264126"/>
                </a:xfrm>
                <a:prstGeom prst="rect">
                  <a:avLst/>
                </a:prstGeom>
              </p:spPr>
            </p:pic>
          </p:grpSp>
          <p:sp>
            <p:nvSpPr>
              <p:cNvPr id="205" name="文本框 204"/>
              <p:cNvSpPr txBox="1"/>
              <p:nvPr/>
            </p:nvSpPr>
            <p:spPr>
              <a:xfrm>
                <a:off x="1218946" y="4089501"/>
                <a:ext cx="318548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spc="-150" dirty="0">
                    <a:solidFill>
                      <a:schemeClr val="bg1"/>
                    </a:solidFill>
                    <a:latin typeface="MiSans Bold" panose="00000800000000000000" pitchFamily="2" charset="-122"/>
                    <a:ea typeface="MiSans Bold" panose="00000800000000000000" pitchFamily="2" charset="-122"/>
                    <a:cs typeface="+mn-ea"/>
                    <a:sym typeface="+mn-lt"/>
                  </a:rPr>
                  <a:t>课程目录</a:t>
                </a:r>
                <a:endParaRPr lang="zh-CN" altLang="en-US" sz="6000" spc="-15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197" name="组合 196"/>
            <p:cNvGrpSpPr/>
            <p:nvPr/>
          </p:nvGrpSpPr>
          <p:grpSpPr>
            <a:xfrm>
              <a:off x="637174" y="1198902"/>
              <a:ext cx="4133968" cy="2731253"/>
              <a:chOff x="637174" y="1198902"/>
              <a:chExt cx="4133968" cy="2731253"/>
            </a:xfrm>
          </p:grpSpPr>
          <p:pic>
            <p:nvPicPr>
              <p:cNvPr id="198" name="图片 197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30350" y="1198902"/>
                <a:ext cx="693488" cy="699625"/>
              </a:xfrm>
              <a:prstGeom prst="rect">
                <a:avLst/>
              </a:prstGeom>
            </p:spPr>
          </p:pic>
          <p:pic>
            <p:nvPicPr>
              <p:cNvPr id="199" name="图片 198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00395" y="1665716"/>
                <a:ext cx="570747" cy="576884"/>
              </a:xfrm>
              <a:prstGeom prst="rect">
                <a:avLst/>
              </a:prstGeom>
            </p:spPr>
          </p:pic>
          <p:pic>
            <p:nvPicPr>
              <p:cNvPr id="200" name="图片 199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37174" y="3500561"/>
                <a:ext cx="423457" cy="429594"/>
              </a:xfrm>
              <a:prstGeom prst="rect">
                <a:avLst/>
              </a:prstGeom>
            </p:spPr>
          </p:pic>
          <p:pic>
            <p:nvPicPr>
              <p:cNvPr id="201" name="图片 200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5127" y="2180623"/>
                <a:ext cx="730310" cy="736447"/>
              </a:xfrm>
              <a:prstGeom prst="rect">
                <a:avLst/>
              </a:prstGeom>
            </p:spPr>
          </p:pic>
        </p:grpSp>
      </p:grpSp>
      <p:grpSp>
        <p:nvGrpSpPr>
          <p:cNvPr id="2" name="组合 1"/>
          <p:cNvGrpSpPr/>
          <p:nvPr/>
        </p:nvGrpSpPr>
        <p:grpSpPr>
          <a:xfrm>
            <a:off x="6646021" y="3901035"/>
            <a:ext cx="3561734" cy="682045"/>
            <a:chOff x="6049121" y="1627735"/>
            <a:chExt cx="3561734" cy="682045"/>
          </a:xfrm>
        </p:grpSpPr>
        <p:sp>
          <p:nvSpPr>
            <p:cNvPr id="3" name="矩形: 圆角 175"/>
            <p:cNvSpPr/>
            <p:nvPr/>
          </p:nvSpPr>
          <p:spPr>
            <a:xfrm>
              <a:off x="6049121" y="1627735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03</a:t>
              </a:r>
              <a:endParaRPr lang="zh-CN" altLang="en-US" sz="40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599175" y="1635061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编程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设计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646021" y="5062380"/>
            <a:ext cx="3561734" cy="686776"/>
            <a:chOff x="6049121" y="2789080"/>
            <a:chExt cx="3561734" cy="686776"/>
          </a:xfrm>
        </p:grpSpPr>
        <p:sp>
          <p:nvSpPr>
            <p:cNvPr id="6" name="矩形: 圆角 180"/>
            <p:cNvSpPr/>
            <p:nvPr/>
          </p:nvSpPr>
          <p:spPr>
            <a:xfrm>
              <a:off x="6049121" y="2789080"/>
              <a:ext cx="1208285" cy="682045"/>
            </a:xfrm>
            <a:prstGeom prst="roundRect">
              <a:avLst>
                <a:gd name="adj" fmla="val 50000"/>
              </a:avLst>
            </a:prstGeom>
            <a:solidFill>
              <a:srgbClr val="2937B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599175" y="2830696"/>
              <a:ext cx="20116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总结</a:t>
              </a:r>
              <a:r>
                <a:rPr lang="zh-CN" altLang="en-US" sz="3600" dirty="0">
                  <a:solidFill>
                    <a:schemeClr val="bg1"/>
                  </a:solidFill>
                  <a:latin typeface="MiSans Bold" panose="00000800000000000000" pitchFamily="2" charset="-122"/>
                  <a:ea typeface="MiSans Bold" panose="00000800000000000000" pitchFamily="2" charset="-122"/>
                  <a:cs typeface="+mn-ea"/>
                  <a:sym typeface="+mn-lt"/>
                </a:rPr>
                <a:t>分享</a:t>
              </a:r>
              <a:endParaRPr lang="zh-CN" altLang="en-US" sz="3600" dirty="0">
                <a:solidFill>
                  <a:schemeClr val="bg1"/>
                </a:solidFill>
                <a:latin typeface="MiSans Bold" panose="00000800000000000000" pitchFamily="2" charset="-122"/>
                <a:ea typeface="MiSans Bold" panose="00000800000000000000" pitchFamily="2" charset="-122"/>
                <a:cs typeface="+mn-ea"/>
                <a:sym typeface="+mn-lt"/>
              </a:endParaRPr>
            </a:p>
          </p:txBody>
        </p:sp>
      </p:grpSp>
    </p:spTree>
    <p:custDataLst>
      <p:tags r:id="rId9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4737100" y="1459230"/>
            <a:ext cx="2624455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项目目标</a:t>
            </a:r>
            <a:endParaRPr lang="zh-CN" altLang="en-US" sz="48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grpSp>
        <p:nvGrpSpPr>
          <p:cNvPr id="45" name="组合 44"/>
          <p:cNvGrpSpPr/>
          <p:nvPr/>
        </p:nvGrpSpPr>
        <p:grpSpPr>
          <a:xfrm>
            <a:off x="8948133" y="2418662"/>
            <a:ext cx="3243805" cy="3243805"/>
            <a:chOff x="5464523" y="1363292"/>
            <a:chExt cx="3243805" cy="3243805"/>
          </a:xfrm>
        </p:grpSpPr>
        <p:sp>
          <p:nvSpPr>
            <p:cNvPr id="43" name="椭圆 42"/>
            <p:cNvSpPr/>
            <p:nvPr/>
          </p:nvSpPr>
          <p:spPr>
            <a:xfrm>
              <a:off x="5464523" y="1363292"/>
              <a:ext cx="3243805" cy="3243805"/>
            </a:xfrm>
            <a:prstGeom prst="ellipse">
              <a:avLst/>
            </a:prstGeom>
            <a:solidFill>
              <a:srgbClr val="262D63">
                <a:alpha val="35000"/>
              </a:srgbClr>
            </a:solidFill>
            <a:ln>
              <a:noFill/>
            </a:ln>
            <a:effectLst>
              <a:softEdge rad="444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椭圆 38"/>
            <p:cNvSpPr/>
            <p:nvPr/>
          </p:nvSpPr>
          <p:spPr>
            <a:xfrm flipH="1">
              <a:off x="7611157" y="3148669"/>
              <a:ext cx="632193" cy="632193"/>
            </a:xfrm>
            <a:prstGeom prst="ellipse">
              <a:avLst/>
            </a:prstGeom>
            <a:solidFill>
              <a:srgbClr val="E44B8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84557" y="1752017"/>
              <a:ext cx="2144106" cy="2129387"/>
            </a:xfrm>
            <a:prstGeom prst="rect">
              <a:avLst/>
            </a:prstGeom>
          </p:spPr>
        </p:pic>
      </p:grpSp>
      <p:sp>
        <p:nvSpPr>
          <p:cNvPr id="24" name="文本框 23"/>
          <p:cNvSpPr txBox="1"/>
          <p:nvPr/>
        </p:nvSpPr>
        <p:spPr>
          <a:xfrm>
            <a:off x="2200910" y="2807335"/>
            <a:ext cx="7790815" cy="21958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① 提升遥控精准操控能力 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② 掌握推力角度与绕行策略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342900" indent="-342900" algn="l">
              <a:lnSpc>
                <a:spcPct val="190000"/>
              </a:lnSpc>
              <a:buFont typeface="Wingdings" panose="05000000000000000000" charset="0"/>
              <a:buChar char="l"/>
            </a:pPr>
            <a:r>
              <a:rPr lang="zh-CN" altLang="en-US" sz="2400" spc="150">
                <a:solidFill>
                  <a:schemeClr val="bg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③ 培养临场应变思维</a:t>
            </a:r>
            <a:endParaRPr lang="zh-CN" altLang="en-US" sz="2400" spc="150">
              <a:solidFill>
                <a:schemeClr val="bg1"/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情景导入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785495" y="414020"/>
            <a:ext cx="407670" cy="40703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" name="AutoShape 4"/>
          <p:cNvSpPr/>
          <p:nvPr/>
        </p:nvSpPr>
        <p:spPr>
          <a:xfrm>
            <a:off x="762000" y="114300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小小搬运工的大挑战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1120775" y="2289175"/>
            <a:ext cx="431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b="0" i="0" u="none" strike="noStrike">
                <a:solidFill>
                  <a:srgbClr val="64508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精准对位 → 控制推力 → 规划路线</a:t>
            </a:r>
            <a:endParaRPr lang="en-US" sz="1600"/>
          </a:p>
          <a:p>
            <a:pPr marL="0" indent="0" algn="ctr">
              <a:lnSpc>
                <a:spcPct val="125000"/>
              </a:lnSpc>
            </a:pPr>
            <a:r>
              <a:rPr lang="en-US" b="0" i="0" u="none" strike="noStrike">
                <a:solidFill>
                  <a:srgbClr val="645082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把货物安全送到目标区</a:t>
            </a:r>
            <a:endParaRPr lang="en-US" b="0" i="0" u="none" strike="noStrike">
              <a:solidFill>
                <a:srgbClr val="645082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096000" y="2095500"/>
            <a:ext cx="5334000" cy="1206500"/>
          </a:xfrm>
          <a:prstGeom prst="roundRect">
            <a:avLst>
              <a:gd name="adj" fmla="val 16842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6350000" y="2222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想一想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350000" y="2667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叉车司机搬运货物时，最重要的技术是什么？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6096000" y="3492500"/>
            <a:ext cx="5334000" cy="1206500"/>
          </a:xfrm>
          <a:prstGeom prst="roundRect">
            <a:avLst>
              <a:gd name="adj" fmla="val 16842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6350000" y="3619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猜一猜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50000" y="4064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用机器人推物块，用高速档还是低速档更容易推准？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096000" y="4889500"/>
            <a:ext cx="5334000" cy="1270000"/>
          </a:xfrm>
          <a:prstGeom prst="roundRect">
            <a:avLst>
              <a:gd name="adj" fmla="val 16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350000" y="5016500"/>
            <a:ext cx="482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今天任务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50000" y="5461000"/>
            <a:ext cx="4826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遥控机器人当"搬运工"，把物块推进目标区，限时得分高者胜！</a:t>
            </a:r>
            <a:endParaRPr lang="en-US" sz="1100"/>
          </a:p>
        </p:txBody>
      </p:sp>
      <p:pic>
        <p:nvPicPr>
          <p:cNvPr id="4" name="图片 3" descr="Forklift truck with boxes on pallet 3dposition_newest_0_resourcebtn&amp;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143250" y="3375660"/>
            <a:ext cx="2695575" cy="2021840"/>
          </a:xfrm>
          <a:prstGeom prst="rect">
            <a:avLst/>
          </a:prstGeom>
        </p:spPr>
      </p:pic>
      <p:pic>
        <p:nvPicPr>
          <p:cNvPr id="3" name="Picture 8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24610" y="4110355"/>
            <a:ext cx="2139315" cy="213931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23" name="图片 22" descr="矢量纸板箱-插图position_newest_0_resourcebtn&amp;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30275" y="3619500"/>
            <a:ext cx="876300" cy="876300"/>
          </a:xfrm>
          <a:prstGeom prst="rect">
            <a:avLst/>
          </a:prstGeom>
        </p:spPr>
      </p:pic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学习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新知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06235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比赛规则讲解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823085"/>
            <a:ext cx="5080000" cy="4318000"/>
          </a:xfrm>
          <a:prstGeom prst="roundRect">
            <a:avLst>
              <a:gd name="adj" fmla="val 4705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016000" y="2013585"/>
            <a:ext cx="4572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场地布局示意图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143000" y="2458085"/>
            <a:ext cx="4318000" cy="3429000"/>
          </a:xfrm>
          <a:prstGeom prst="roundRect">
            <a:avLst>
              <a:gd name="adj" fmla="val 2962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646464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1143000" y="5125085"/>
            <a:ext cx="4318000" cy="762000"/>
          </a:xfrm>
          <a:prstGeom prst="roundRect">
            <a:avLst>
              <a:gd name="adj" fmla="val 6666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1143000" y="5125085"/>
            <a:ext cx="431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目标区（+1分/块）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524000" y="2839085"/>
            <a:ext cx="508000" cy="508000"/>
          </a:xfrm>
          <a:prstGeom prst="roundRect">
            <a:avLst>
              <a:gd name="adj" fmla="val 1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" name="AutoShape 11"/>
          <p:cNvSpPr/>
          <p:nvPr/>
        </p:nvSpPr>
        <p:spPr>
          <a:xfrm>
            <a:off x="2540000" y="3093085"/>
            <a:ext cx="508000" cy="508000"/>
          </a:xfrm>
          <a:prstGeom prst="roundRect">
            <a:avLst>
              <a:gd name="adj" fmla="val 1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3556000" y="2712085"/>
            <a:ext cx="508000" cy="508000"/>
          </a:xfrm>
          <a:prstGeom prst="roundRect">
            <a:avLst>
              <a:gd name="adj" fmla="val 1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2032000" y="3855085"/>
            <a:ext cx="508000" cy="508000"/>
          </a:xfrm>
          <a:prstGeom prst="roundRect">
            <a:avLst>
              <a:gd name="adj" fmla="val 1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" name="AutoShape 14"/>
          <p:cNvSpPr/>
          <p:nvPr/>
        </p:nvSpPr>
        <p:spPr>
          <a:xfrm>
            <a:off x="3175000" y="4109085"/>
            <a:ext cx="508000" cy="508000"/>
          </a:xfrm>
          <a:prstGeom prst="roundRect">
            <a:avLst>
              <a:gd name="adj" fmla="val 1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3937000" y="3855085"/>
            <a:ext cx="1270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6464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物块（橙色）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318000" y="3220085"/>
            <a:ext cx="381000" cy="381000"/>
          </a:xfrm>
          <a:prstGeom prst="ellipse">
            <a:avLst/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000500" y="3664585"/>
            <a:ext cx="889000" cy="25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C8505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障碍物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6223000" y="1823085"/>
            <a:ext cx="5207000" cy="1270000"/>
          </a:xfrm>
          <a:prstGeom prst="roundRect">
            <a:avLst>
              <a:gd name="adj" fmla="val 16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6477000" y="1950085"/>
            <a:ext cx="469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得分规则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477000" y="2394585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物块完全进入绿色目标区得 1 分；部分进入不得分。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限时 2 分钟，得分多者获胜。</a:t>
            </a:r>
            <a:endParaRPr lang="en-US" sz="1400" b="0" i="0" u="none" strike="noStrike">
              <a:solidFill>
                <a:srgbClr val="F0EBFA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6223000" y="3283585"/>
            <a:ext cx="5207000" cy="1270000"/>
          </a:xfrm>
          <a:prstGeom prst="roundRect">
            <a:avLst>
              <a:gd name="adj" fmla="val 16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6477000" y="3410585"/>
            <a:ext cx="469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犯规判定（每次扣 1 分）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477000" y="3855085"/>
            <a:ext cx="4699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机器人驶出比赛区域；物块被推出场地；故意撞击障碍物。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6223000" y="4744085"/>
            <a:ext cx="5207000" cy="1397000"/>
          </a:xfrm>
          <a:prstGeom prst="roundRect">
            <a:avLst>
              <a:gd name="adj" fmla="val 14545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25"/>
          <p:cNvSpPr/>
          <p:nvPr/>
        </p:nvSpPr>
        <p:spPr>
          <a:xfrm>
            <a:off x="6477000" y="4871085"/>
            <a:ext cx="4699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比赛流程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6477000" y="5315585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每人 2 分钟练习 → 正式比赛 → 裁判计分 → 公布成绩。</a:t>
            </a:r>
            <a:endParaRPr lang="en-US" sz="1100"/>
          </a:p>
          <a:p>
            <a:pPr marL="0" indent="0" algn="l">
              <a:lnSpc>
                <a:spcPct val="117000"/>
              </a:lnSpc>
            </a:pPr>
            <a:r>
              <a:rPr lang="en-US" sz="14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比赛中机器人卡住可举手请求复位（不计时）。</a:t>
            </a:r>
            <a:endParaRPr lang="en-US" sz="14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7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318000" y="4109085"/>
            <a:ext cx="1017905" cy="101790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16610" y="149796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推力与角度控制——推得准的秘诀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85495" y="2567940"/>
            <a:ext cx="3429000" cy="2159000"/>
          </a:xfrm>
          <a:prstGeom prst="roundRect">
            <a:avLst>
              <a:gd name="adj" fmla="val 9411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975995" y="269494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正面推（最稳定）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928495" y="3202940"/>
            <a:ext cx="635000" cy="444500"/>
          </a:xfrm>
          <a:prstGeom prst="roundRect">
            <a:avLst>
              <a:gd name="adj" fmla="val 11428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" name="AutoShape 8"/>
          <p:cNvSpPr/>
          <p:nvPr/>
        </p:nvSpPr>
        <p:spPr>
          <a:xfrm>
            <a:off x="1928495" y="3202940"/>
            <a:ext cx="63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864995" y="3964940"/>
            <a:ext cx="762000" cy="508000"/>
          </a:xfrm>
          <a:prstGeom prst="roundRect">
            <a:avLst>
              <a:gd name="adj" fmla="val 15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864995" y="396494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75995" y="4536440"/>
            <a:ext cx="3048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↑ 直线推进，物块直走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404995" y="2567940"/>
            <a:ext cx="3429000" cy="2159000"/>
          </a:xfrm>
          <a:prstGeom prst="roundRect">
            <a:avLst>
              <a:gd name="adj" fmla="val 9411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4595495" y="269494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斜推（调整方向）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611495" y="3202940"/>
            <a:ext cx="635000" cy="444500"/>
          </a:xfrm>
          <a:prstGeom prst="roundRect">
            <a:avLst>
              <a:gd name="adj" fmla="val 11428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5611495" y="3202940"/>
            <a:ext cx="63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722495" y="3901440"/>
            <a:ext cx="762000" cy="508000"/>
          </a:xfrm>
          <a:prstGeom prst="roundRect">
            <a:avLst>
              <a:gd name="adj" fmla="val 15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4722495" y="390144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机器人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595495" y="4498340"/>
            <a:ext cx="3048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↗ 从侧面推，物块斜走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8024495" y="2567940"/>
            <a:ext cx="3429000" cy="2159000"/>
          </a:xfrm>
          <a:prstGeom prst="roundRect">
            <a:avLst>
              <a:gd name="adj" fmla="val 9411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20"/>
          <p:cNvSpPr/>
          <p:nvPr/>
        </p:nvSpPr>
        <p:spPr>
          <a:xfrm>
            <a:off x="8214995" y="2694940"/>
            <a:ext cx="304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先对位，再推进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9167495" y="3202940"/>
            <a:ext cx="635000" cy="444500"/>
          </a:xfrm>
          <a:prstGeom prst="roundRect">
            <a:avLst>
              <a:gd name="adj" fmla="val 11428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9167495" y="3202940"/>
            <a:ext cx="635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9103995" y="3964940"/>
            <a:ext cx="762000" cy="508000"/>
          </a:xfrm>
          <a:prstGeom prst="roundRect">
            <a:avLst>
              <a:gd name="adj" fmla="val 15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9103995" y="3964940"/>
            <a:ext cx="76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对准了</a:t>
            </a:r>
            <a:endParaRPr lang="en-US" sz="1100"/>
          </a:p>
        </p:txBody>
      </p:sp>
      <p:sp>
        <p:nvSpPr>
          <p:cNvPr id="3" name="AutoShape 25"/>
          <p:cNvSpPr/>
          <p:nvPr/>
        </p:nvSpPr>
        <p:spPr>
          <a:xfrm>
            <a:off x="8214995" y="4536440"/>
            <a:ext cx="3048000" cy="190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低速调整角度 → 对准中心 → 再推</a:t>
            </a:r>
            <a:endParaRPr lang="en-US" sz="110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8319770" y="4638675"/>
            <a:ext cx="1777365" cy="1777365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8" name="图片 37" descr="矢量纸板箱-插图position_newest_0_resourcebtn&amp;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515735" y="5373370"/>
            <a:ext cx="876300" cy="876300"/>
          </a:xfrm>
          <a:prstGeom prst="rect">
            <a:avLst/>
          </a:prstGeom>
        </p:spPr>
      </p:pic>
      <p:pic>
        <p:nvPicPr>
          <p:cNvPr id="39" name="图片 38" descr="矢量纸板箱-插图position_newest_0_resourcebtn&amp;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271770" y="4897120"/>
            <a:ext cx="876300" cy="876300"/>
          </a:xfrm>
          <a:prstGeom prst="rect">
            <a:avLst/>
          </a:prstGeom>
        </p:spPr>
      </p:pic>
      <p:pic>
        <p:nvPicPr>
          <p:cNvPr id="40" name="图片 39" descr="矢量纸板箱-插图position_newest_0_resourcebtn&amp;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927475" y="5260340"/>
            <a:ext cx="876300" cy="876300"/>
          </a:xfrm>
          <a:prstGeom prst="rect">
            <a:avLst/>
          </a:prstGeom>
        </p:spPr>
      </p:pic>
      <p:pic>
        <p:nvPicPr>
          <p:cNvPr id="41" name="图片 40" descr="矢量纸板箱-插图position_newest_0_resourcebtn&amp;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712720" y="4897120"/>
            <a:ext cx="876300" cy="876300"/>
          </a:xfrm>
          <a:prstGeom prst="rect">
            <a:avLst/>
          </a:prstGeom>
        </p:spPr>
      </p:pic>
      <p:pic>
        <p:nvPicPr>
          <p:cNvPr id="43" name="图片 42" descr="矢量纸板箱-插图position_newest_0_resourcebtn&amp;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1497965" y="5260340"/>
            <a:ext cx="876300" cy="87630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学习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新知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78840" y="129984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推力与角度控制——推得准的秘诀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06120" y="2222500"/>
            <a:ext cx="10668000" cy="1905000"/>
          </a:xfrm>
          <a:prstGeom prst="roundRect">
            <a:avLst>
              <a:gd name="adj" fmla="val 10666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" name="AutoShape 27"/>
          <p:cNvSpPr/>
          <p:nvPr/>
        </p:nvSpPr>
        <p:spPr>
          <a:xfrm>
            <a:off x="960120" y="24130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三大推物块技巧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960120" y="2921000"/>
            <a:ext cx="3175000" cy="1016000"/>
          </a:xfrm>
          <a:prstGeom prst="roundRect">
            <a:avLst>
              <a:gd name="adj" fmla="val 15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" name="AutoShape 29"/>
          <p:cNvSpPr/>
          <p:nvPr/>
        </p:nvSpPr>
        <p:spPr>
          <a:xfrm>
            <a:off x="1150620" y="3048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技巧一：低速对位</a:t>
            </a:r>
            <a:endParaRPr lang="en-US" sz="1100"/>
          </a:p>
        </p:txBody>
      </p:sp>
      <p:sp>
        <p:nvSpPr>
          <p:cNvPr id="30" name="AutoShape 30"/>
          <p:cNvSpPr/>
          <p:nvPr/>
        </p:nvSpPr>
        <p:spPr>
          <a:xfrm>
            <a:off x="1150620" y="3429000"/>
            <a:ext cx="279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用30低速档调整位置和角度，对准物块中心再推。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4452620" y="2921000"/>
            <a:ext cx="3175000" cy="1016000"/>
          </a:xfrm>
          <a:prstGeom prst="roundRect">
            <a:avLst>
              <a:gd name="adj" fmla="val 15000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32"/>
          <p:cNvSpPr/>
          <p:nvPr/>
        </p:nvSpPr>
        <p:spPr>
          <a:xfrm>
            <a:off x="4643120" y="3048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技巧二：中速推行</a:t>
            </a:r>
            <a:endParaRPr lang="en-US" sz="1100"/>
          </a:p>
        </p:txBody>
      </p:sp>
      <p:sp>
        <p:nvSpPr>
          <p:cNvPr id="33" name="AutoShape 33"/>
          <p:cNvSpPr/>
          <p:nvPr/>
        </p:nvSpPr>
        <p:spPr>
          <a:xfrm>
            <a:off x="4643120" y="3429000"/>
            <a:ext cx="279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0EBF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对准后用60中速档推进，既稳又不会把物块撞飞。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7945120" y="2921000"/>
            <a:ext cx="3175000" cy="1016000"/>
          </a:xfrm>
          <a:prstGeom prst="roundRect">
            <a:avLst>
              <a:gd name="adj" fmla="val 15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35"/>
          <p:cNvSpPr/>
          <p:nvPr/>
        </p:nvSpPr>
        <p:spPr>
          <a:xfrm>
            <a:off x="8135620" y="3048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技巧三：及时补推</a:t>
            </a:r>
            <a:endParaRPr lang="en-US" sz="1100"/>
          </a:p>
        </p:txBody>
      </p:sp>
      <p:sp>
        <p:nvSpPr>
          <p:cNvPr id="36" name="AutoShape 36"/>
          <p:cNvSpPr/>
          <p:nvPr/>
        </p:nvSpPr>
        <p:spPr>
          <a:xfrm>
            <a:off x="8135620" y="3429000"/>
            <a:ext cx="2794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物块没完全进目标区？退回来调整角度，再补推一次。</a:t>
            </a:r>
            <a:endParaRPr lang="en-US" sz="1100"/>
          </a:p>
        </p:txBody>
      </p:sp>
      <p:pic>
        <p:nvPicPr>
          <p:cNvPr id="37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65800" y="4127500"/>
            <a:ext cx="2239010" cy="223901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8" name="图片 37" descr="图片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0115" y="4227195"/>
            <a:ext cx="1865630" cy="1865630"/>
          </a:xfrm>
          <a:prstGeom prst="rect">
            <a:avLst/>
          </a:prstGeom>
        </p:spPr>
      </p:pic>
      <p:sp>
        <p:nvSpPr>
          <p:cNvPr id="39" name="弧形 38"/>
          <p:cNvSpPr/>
          <p:nvPr/>
        </p:nvSpPr>
        <p:spPr>
          <a:xfrm rot="19440000">
            <a:off x="9187815" y="4650105"/>
            <a:ext cx="411480" cy="295910"/>
          </a:xfrm>
          <a:prstGeom prst="arc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弧形 39"/>
          <p:cNvSpPr/>
          <p:nvPr/>
        </p:nvSpPr>
        <p:spPr>
          <a:xfrm rot="19620000">
            <a:off x="9025255" y="4469765"/>
            <a:ext cx="621665" cy="434340"/>
          </a:xfrm>
          <a:prstGeom prst="arc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1" name="图片 40" descr="矢量纸板箱-插图position_newest_0_resourcebtn&amp;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643120" y="4873625"/>
            <a:ext cx="876300" cy="876300"/>
          </a:xfrm>
          <a:prstGeom prst="rect">
            <a:avLst/>
          </a:prstGeom>
        </p:spPr>
      </p:pic>
      <p:pic>
        <p:nvPicPr>
          <p:cNvPr id="43" name="图片 42" descr="矢量纸板箱-插图position_newest_0_resourcebtn&amp;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041015" y="5214620"/>
            <a:ext cx="876300" cy="876300"/>
          </a:xfrm>
          <a:prstGeom prst="rect">
            <a:avLst/>
          </a:prstGeom>
        </p:spPr>
      </p:pic>
      <p:pic>
        <p:nvPicPr>
          <p:cNvPr id="44" name="图片 43" descr="矢量纸板箱-插图position_newest_0_resourcebtn&amp;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3653790" y="4232910"/>
            <a:ext cx="876300" cy="876300"/>
          </a:xfrm>
          <a:prstGeom prst="rect">
            <a:avLst/>
          </a:prstGeom>
        </p:spPr>
      </p:pic>
      <p:pic>
        <p:nvPicPr>
          <p:cNvPr id="45" name="图片 44" descr="矢量纸板箱-插图position_newest_0_resourcebtn&amp;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440180" y="5216525"/>
            <a:ext cx="876300" cy="876300"/>
          </a:xfrm>
          <a:prstGeom prst="rect">
            <a:avLst/>
          </a:prstGeom>
        </p:spPr>
      </p:pic>
      <p:pic>
        <p:nvPicPr>
          <p:cNvPr id="46" name="图片 45" descr="矢量纸板箱-插图position_newest_0_resourcebtn&amp;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109470" y="4415155"/>
            <a:ext cx="876300" cy="8763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程序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设计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872490" y="134937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程序回顾：四档变速在推物块中的运用</a:t>
            </a:r>
            <a:endParaRPr lang="en-US" sz="1100"/>
          </a:p>
        </p:txBody>
      </p:sp>
      <p:sp>
        <p:nvSpPr>
          <p:cNvPr id="2" name="AutoShape 5"/>
          <p:cNvSpPr/>
          <p:nvPr/>
        </p:nvSpPr>
        <p:spPr>
          <a:xfrm>
            <a:off x="1085850" y="2397760"/>
            <a:ext cx="9890760" cy="2817495"/>
          </a:xfrm>
          <a:prstGeom prst="roundRect">
            <a:avLst>
              <a:gd name="adj" fmla="val 4705"/>
            </a:avLst>
          </a:prstGeom>
          <a:solidFill>
            <a:srgbClr val="F0EBFA">
              <a:alpha val="100000"/>
            </a:srgbClr>
          </a:solidFill>
          <a:ln w="25400" cap="flat" cmpd="sng">
            <a:solidFill>
              <a:srgbClr val="8B6FC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1515110" y="2897505"/>
            <a:ext cx="4318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变速遥控程序结构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642110" y="3405505"/>
            <a:ext cx="4064000" cy="508000"/>
          </a:xfrm>
          <a:prstGeom prst="roundRect">
            <a:avLst>
              <a:gd name="adj" fmla="val 20000"/>
            </a:avLst>
          </a:prstGeom>
          <a:solidFill>
            <a:srgbClr val="8B6FC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" name="AutoShape 8"/>
          <p:cNvSpPr/>
          <p:nvPr/>
        </p:nvSpPr>
        <p:spPr>
          <a:xfrm>
            <a:off x="1642110" y="3405505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初始化：赋值 速度 = 0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1642110" y="4040505"/>
            <a:ext cx="4064000" cy="762000"/>
          </a:xfrm>
          <a:prstGeom prst="roundRect">
            <a:avLst>
              <a:gd name="adj" fmla="val 13333"/>
            </a:avLst>
          </a:prstGeom>
          <a:solidFill>
            <a:srgbClr val="6B4C9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1769110" y="4104005"/>
            <a:ext cx="381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无限循环中：</a:t>
            </a:r>
            <a:endParaRPr lang="en-US" sz="1100"/>
          </a:p>
          <a:p>
            <a:pPr marL="0" indent="0" algn="ctr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左电机功率 = 左摇杆Y × (速度÷100)</a:t>
            </a:r>
            <a:endParaRPr lang="en-US" sz="1300" b="0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右电机功率 = 右摇杆Y × (速度÷100)</a:t>
            </a:r>
            <a:endParaRPr lang="en-US" sz="1300" b="0" i="0" u="none" strike="noStrike">
              <a:solidFill>
                <a:srgbClr val="FFFFF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513195" y="2976245"/>
            <a:ext cx="4064000" cy="1968500"/>
          </a:xfrm>
          <a:prstGeom prst="roundRect">
            <a:avLst>
              <a:gd name="adj" fmla="val 5161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" name="AutoShape 12"/>
          <p:cNvSpPr/>
          <p:nvPr/>
        </p:nvSpPr>
        <p:spPr>
          <a:xfrm>
            <a:off x="6640195" y="3077845"/>
            <a:ext cx="3810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按键判断（如果...否则如果...）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6640195" y="3458845"/>
            <a:ext cx="381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左方向键 → 速度 = 30（低速）</a:t>
            </a:r>
            <a:endParaRPr lang="en-US" sz="1100"/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右方向键 → 速度 = 60（中速）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上方向键 → 速度 = 100（高速）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ctr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下方向键 → 速度 = 0（停止）</a:t>
            </a:r>
            <a:endParaRPr lang="en-US" sz="1300" b="0" i="0" u="none" strike="noStrike">
              <a:solidFill>
                <a:srgbClr val="FFF0E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85495" y="142494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0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程序回顾：四档变速在推物块中的运用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1001395" y="2666365"/>
            <a:ext cx="4725035" cy="1016000"/>
          </a:xfrm>
          <a:prstGeom prst="roundRect">
            <a:avLst>
              <a:gd name="adj" fmla="val 20000"/>
            </a:avLst>
          </a:prstGeom>
          <a:solidFill>
            <a:srgbClr val="60AB7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1255395" y="2793365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 低速档 → 精准对位 + 绕障碍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255395" y="3237865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4F8E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对准物块中心、绕过障碍物、微调角度，慢工出细活。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1001395" y="4061460"/>
            <a:ext cx="4725035" cy="1016000"/>
          </a:xfrm>
          <a:prstGeom prst="roundRect">
            <a:avLst>
              <a:gd name="adj" fmla="val 20000"/>
            </a:avLst>
          </a:prstGeom>
          <a:solidFill>
            <a:srgbClr val="6BBFEA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" name="AutoShape 18"/>
          <p:cNvSpPr/>
          <p:nvPr/>
        </p:nvSpPr>
        <p:spPr>
          <a:xfrm>
            <a:off x="1255395" y="4188460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60 中速档 → 推行物块 + 短距移动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1255395" y="463296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E1F2F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对准后用中速档把物块推向目标区，稳而不慢。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6107430" y="2666365"/>
            <a:ext cx="4725035" cy="1016000"/>
          </a:xfrm>
          <a:prstGeom prst="roundRect">
            <a:avLst>
              <a:gd name="adj" fmla="val 20000"/>
            </a:avLst>
          </a:prstGeom>
          <a:solidFill>
            <a:srgbClr val="E288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6361430" y="2793365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100 高速档 → 长距转移 + 快速回位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361430" y="3237865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F0E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物块推进后快速回到起点，或转移到另一个物块，抢时间。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107430" y="4024630"/>
            <a:ext cx="4725035" cy="1052195"/>
          </a:xfrm>
          <a:prstGeom prst="roundRect">
            <a:avLst>
              <a:gd name="adj" fmla="val 22857"/>
            </a:avLst>
          </a:prstGeom>
          <a:solidFill>
            <a:srgbClr val="C8505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" name="AutoShape 24"/>
          <p:cNvSpPr/>
          <p:nvPr/>
        </p:nvSpPr>
        <p:spPr>
          <a:xfrm>
            <a:off x="6361430" y="4188460"/>
            <a:ext cx="4953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700" b="1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 停止档 → 暂停观察 + 调整策略</a:t>
            </a:r>
            <a:endParaRPr lang="en-US" sz="1100"/>
          </a:p>
        </p:txBody>
      </p:sp>
      <p:sp>
        <p:nvSpPr>
          <p:cNvPr id="26" name="AutoShape 25"/>
          <p:cNvSpPr/>
          <p:nvPr/>
        </p:nvSpPr>
        <p:spPr>
          <a:xfrm>
            <a:off x="6361430" y="4683125"/>
            <a:ext cx="4953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FFE6E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卡住了或不确定路线时，先停下观察，再行动。</a:t>
            </a:r>
            <a:endParaRPr lang="en-US" sz="1100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</a:rPr>
              <a:t>程序参考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625" y="2065655"/>
            <a:ext cx="7019925" cy="3800475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866265" y="5310505"/>
            <a:ext cx="1212850" cy="33210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7" name="直接箭头连接符 6"/>
          <p:cNvCxnSpPr>
            <a:stCxn id="6" idx="3"/>
          </p:cNvCxnSpPr>
          <p:nvPr/>
        </p:nvCxnSpPr>
        <p:spPr>
          <a:xfrm>
            <a:off x="3079115" y="5476875"/>
            <a:ext cx="5914390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8993505" y="3220085"/>
            <a:ext cx="23901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不加等待 → 循环跑的极快，遥控器读到大量瞬时噪声 / 跳变值，一瞬间连续下发很多次错误的高转速指令；加上等待，降低循环刷新频率，过滤掉这种瞬时的虚假读数。</a:t>
            </a:r>
            <a:endParaRPr lang="zh-CN" altLang="en-US"/>
          </a:p>
        </p:txBody>
      </p:sp>
      <p:pic>
        <p:nvPicPr>
          <p:cNvPr id="10" name="图片 9" descr="红色三角形警告标志position_newest_0_resourcebtn&amp;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9729470" y="2268220"/>
            <a:ext cx="711200" cy="67373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951230" y="1430655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比赛准备清单</a:t>
            </a:r>
            <a:endParaRPr lang="en-US" sz="11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315" y="2336165"/>
            <a:ext cx="8959215" cy="362775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360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85495" y="148717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比赛流程：五步决出冠军</a:t>
            </a:r>
            <a:endParaRPr lang="en-US" sz="1100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360" y="2453640"/>
            <a:ext cx="9987280" cy="34645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24709" y="1565275"/>
            <a:ext cx="312483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sym typeface="+mn-ea"/>
              </a:rPr>
              <a:t>上传程序</a:t>
            </a:r>
            <a:endParaRPr lang="zh-CN" altLang="en-US" sz="2400" b="1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8" name="Google Shape;975;p75"/>
          <p:cNvSpPr/>
          <p:nvPr/>
        </p:nvSpPr>
        <p:spPr>
          <a:xfrm>
            <a:off x="785495" y="413385"/>
            <a:ext cx="407670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1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图片 10" descr="图片1"/>
          <p:cNvPicPr>
            <a:picLocks noChangeAspect="1"/>
          </p:cNvPicPr>
          <p:nvPr/>
        </p:nvPicPr>
        <p:blipFill>
          <a:blip r:embed="rId3"/>
          <a:srcRect t="10610"/>
          <a:stretch>
            <a:fillRect/>
          </a:stretch>
        </p:blipFill>
        <p:spPr>
          <a:xfrm>
            <a:off x="8172450" y="3613150"/>
            <a:ext cx="2959100" cy="26454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>
            <a:off x="6795770" y="5269230"/>
            <a:ext cx="3088640" cy="738505"/>
          </a:xfrm>
          <a:custGeom>
            <a:avLst/>
            <a:gdLst>
              <a:gd name="connisteX0" fmla="*/ 3088640 w 3088640"/>
              <a:gd name="connsiteY0" fmla="*/ 0 h 1053465"/>
              <a:gd name="connisteX1" fmla="*/ 3088640 w 3088640"/>
              <a:gd name="connsiteY1" fmla="*/ 1053465 h 1053465"/>
              <a:gd name="connisteX2" fmla="*/ 0 w 3088640"/>
              <a:gd name="connsiteY2" fmla="*/ 1053465 h 1053465"/>
              <a:gd name="connisteX3" fmla="*/ 0 w 3088640"/>
              <a:gd name="connsiteY3" fmla="*/ 937895 h 105346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</a:cxnLst>
            <a:rect l="l" t="t" r="r" b="b"/>
            <a:pathLst>
              <a:path w="3088640" h="1053465">
                <a:moveTo>
                  <a:pt x="3088640" y="0"/>
                </a:moveTo>
                <a:lnTo>
                  <a:pt x="3088640" y="1053465"/>
                </a:lnTo>
                <a:lnTo>
                  <a:pt x="0" y="1053465"/>
                </a:lnTo>
                <a:lnTo>
                  <a:pt x="0" y="937895"/>
                </a:lnTo>
              </a:path>
            </a:pathLst>
          </a:custGeom>
          <a:noFill/>
          <a:ln w="12700" cmpd="sng">
            <a:solidFill>
              <a:schemeClr val="accent1">
                <a:shade val="50000"/>
              </a:schemeClr>
            </a:solidFill>
            <a:prstDash val="sysDot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4391660" y="5311140"/>
            <a:ext cx="390588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/>
              <a:t>多功能</a:t>
            </a:r>
            <a:r>
              <a:rPr lang="en-US" altLang="zh-CN"/>
              <a:t>Type-C</a:t>
            </a:r>
            <a:r>
              <a:rPr lang="zh-CN" altLang="en-US"/>
              <a:t>接口</a:t>
            </a:r>
            <a:r>
              <a:rPr lang="en-US" altLang="zh-CN"/>
              <a:t> </a:t>
            </a:r>
            <a:endParaRPr lang="en-US" altLang="zh-CN"/>
          </a:p>
          <a:p>
            <a:pPr algn="ctr"/>
            <a:r>
              <a:rPr lang="zh-CN" altLang="en-US"/>
              <a:t>充电</a:t>
            </a:r>
            <a:r>
              <a:rPr lang="en-US" altLang="zh-CN"/>
              <a:t>\</a:t>
            </a:r>
            <a:r>
              <a:rPr lang="zh-CN" altLang="en-US"/>
              <a:t>下载</a:t>
            </a:r>
            <a:r>
              <a:rPr lang="zh-CN" altLang="en-US"/>
              <a:t>程序</a:t>
            </a:r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4940" y="2091055"/>
            <a:ext cx="1539240" cy="4055745"/>
          </a:xfrm>
          <a:prstGeom prst="rect">
            <a:avLst/>
          </a:prstGeom>
        </p:spPr>
      </p:pic>
      <p:cxnSp>
        <p:nvCxnSpPr>
          <p:cNvPr id="16" name="直接箭头连接符 15"/>
          <p:cNvCxnSpPr/>
          <p:nvPr/>
        </p:nvCxnSpPr>
        <p:spPr>
          <a:xfrm>
            <a:off x="2202180" y="2546350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箭头连接符 16"/>
          <p:cNvCxnSpPr/>
          <p:nvPr/>
        </p:nvCxnSpPr>
        <p:spPr>
          <a:xfrm>
            <a:off x="2202180" y="6007735"/>
            <a:ext cx="1325245" cy="0"/>
          </a:xfrm>
          <a:prstGeom prst="straightConnector1">
            <a:avLst/>
          </a:prstGeom>
          <a:ln w="12700" cmpd="sng">
            <a:solidFill>
              <a:srgbClr val="FF0000"/>
            </a:solidFill>
            <a:prstDash val="sysDot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527425" y="2387600"/>
            <a:ext cx="175831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保存程序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到机器人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78225" y="5524500"/>
            <a:ext cx="1216025" cy="6699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>
                <a:solidFill>
                  <a:srgbClr val="FF0000"/>
                </a:solidFill>
              </a:rPr>
              <a:t>在线运行</a:t>
            </a:r>
            <a:endParaRPr lang="zh-CN" altLang="en-US">
              <a:solidFill>
                <a:srgbClr val="FF0000"/>
              </a:solidFill>
            </a:endParaRPr>
          </a:p>
          <a:p>
            <a:r>
              <a:rPr lang="zh-CN" altLang="en-US">
                <a:solidFill>
                  <a:srgbClr val="FF0000"/>
                </a:solidFill>
              </a:rPr>
              <a:t>程序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163185" y="1565275"/>
            <a:ext cx="6410325" cy="2261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1. </a:t>
            </a:r>
            <a:r>
              <a:rPr 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连接</a:t>
            </a: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APMmini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智能编程机器人，点击上传，将程序上传至机器人主控器。需要重启才能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离线运行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程序文件。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2. 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点击【运行】在线运行程序；数据线需要连接机器人</a:t>
            </a:r>
            <a:r>
              <a:rPr lang="zh-CN" altLang="en-US"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与电脑。</a:t>
            </a:r>
            <a:endParaRPr lang="zh-CN" altLang="en-US"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⚠如果修改程序请先关闭机器人和断开数据线连接，重新连线后再重启开关连接电脑，程序</a:t>
            </a:r>
            <a:r>
              <a:rPr lang="zh-CN" altLang="en-US" sz="2000" b="1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</a:rPr>
              <a:t>就可以下载运行。</a:t>
            </a:r>
            <a:endParaRPr lang="zh-CN" altLang="en-US" sz="2000" b="1">
              <a:solidFill>
                <a:srgbClr val="FF0000"/>
              </a:solidFill>
              <a:highlight>
                <a:srgbClr val="FFFF00"/>
              </a:highlight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 userDrawn="1"/>
        </p:nvSpPr>
        <p:spPr>
          <a:xfrm>
            <a:off x="5414645" y="2785745"/>
            <a:ext cx="5388610" cy="1364615"/>
          </a:xfrm>
          <a:prstGeom prst="rect">
            <a:avLst/>
          </a:prstGeom>
          <a:gradFill flip="none" rotWithShape="1">
            <a:gsLst>
              <a:gs pos="50000">
                <a:schemeClr val="accent2">
                  <a:alpha val="40000"/>
                </a:schemeClr>
              </a:gs>
              <a:gs pos="0">
                <a:schemeClr val="accent2">
                  <a:alpha val="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gradFill flip="none" rotWithShape="1">
              <a:gsLst>
                <a:gs pos="0">
                  <a:schemeClr val="accent2"/>
                </a:gs>
                <a:gs pos="85000">
                  <a:schemeClr val="accent2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8108315" y="2613660"/>
            <a:ext cx="2587625" cy="341630"/>
          </a:xfrm>
          <a:prstGeom prst="rect">
            <a:avLst/>
          </a:prstGeom>
        </p:spPr>
      </p:pic>
      <p:pic>
        <p:nvPicPr>
          <p:cNvPr id="81" name="图片 80"/>
          <p:cNvPicPr/>
          <p:nvPr userDrawn="1"/>
        </p:nvPicPr>
        <p:blipFill>
          <a:blip r:embed="rId1"/>
          <a:stretch>
            <a:fillRect/>
          </a:stretch>
        </p:blipFill>
        <p:spPr>
          <a:xfrm>
            <a:off x="5606415" y="3973830"/>
            <a:ext cx="2587625" cy="34163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012815" y="3077845"/>
            <a:ext cx="4478020" cy="691515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总结</a:t>
            </a:r>
            <a:r>
              <a:rPr lang="zh-CN" altLang="en-US" sz="6000" b="1" dirty="0">
                <a:solidFill>
                  <a:schemeClr val="bg1"/>
                </a:solidFill>
                <a:effectLst/>
                <a:latin typeface="MiSans" panose="00000500000000000000" charset="-122"/>
                <a:ea typeface="MiSans" panose="00000500000000000000" charset="-122"/>
              </a:rPr>
              <a:t>分享</a:t>
            </a:r>
            <a:endParaRPr lang="zh-CN" altLang="en-US" sz="6000" b="1" dirty="0">
              <a:solidFill>
                <a:schemeClr val="bg1"/>
              </a:solidFill>
              <a:effectLst/>
              <a:latin typeface="MiSans" panose="00000500000000000000" charset="-122"/>
              <a:ea typeface="MiSans" panose="00000500000000000000" charset="-122"/>
            </a:endParaRP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762000" y="5209540"/>
            <a:ext cx="10668000" cy="762000"/>
          </a:xfrm>
          <a:prstGeom prst="roundRect">
            <a:avLst>
              <a:gd name="adj" fmla="val 50000"/>
            </a:avLst>
          </a:prstGeom>
          <a:solidFill>
            <a:srgbClr val="F7D75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" name="AutoShape 22"/>
          <p:cNvSpPr/>
          <p:nvPr/>
        </p:nvSpPr>
        <p:spPr>
          <a:xfrm>
            <a:off x="1016000" y="520954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推物块比的不是速度，而是精准、策略和心态！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85495" y="123825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比赛复盘：推物块的四大制胜技巧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50" y="2175510"/>
            <a:ext cx="9081135" cy="2704465"/>
          </a:xfrm>
          <a:prstGeom prst="rect">
            <a:avLst/>
          </a:prstGeom>
        </p:spPr>
      </p:pic>
      <p:pic>
        <p:nvPicPr>
          <p:cNvPr id="37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558530" y="4893945"/>
            <a:ext cx="1261110" cy="1261110"/>
          </a:xfrm>
          <a:prstGeom prst="roundRect">
            <a:avLst>
              <a:gd name="adj" fmla="val 6666"/>
            </a:avLst>
          </a:prstGeom>
          <a:noFill/>
          <a:ln w="25400" cap="flat" cmpd="sng">
            <a:noFill/>
            <a:prstDash val="solid"/>
            <a:round/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7590" y="5182235"/>
            <a:ext cx="932815" cy="93281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2" name="文本框 41"/>
          <p:cNvSpPr txBox="1"/>
          <p:nvPr/>
        </p:nvSpPr>
        <p:spPr>
          <a:xfrm>
            <a:off x="1324709" y="413995"/>
            <a:ext cx="430891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400">
                <a:gradFill>
                  <a:gsLst>
                    <a:gs pos="0">
                      <a:srgbClr val="08AEEA"/>
                    </a:gs>
                    <a:gs pos="100000">
                      <a:srgbClr val="2AF598"/>
                    </a:gs>
                  </a:gsLst>
                  <a:lin ang="2700000" scaled="0"/>
                </a:gra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>
              <a:lnSpc>
                <a:spcPct val="100000"/>
              </a:lnSpc>
              <a:defRPr/>
            </a:pPr>
            <a:r>
              <a:rPr lang="zh-CN" altLang="en-US" sz="2800" b="1" dirty="0" smtClean="0">
                <a:solidFill>
                  <a:schemeClr val="bg1"/>
                </a:solidFill>
                <a:latin typeface="苹方" charset="0"/>
                <a:ea typeface="苹方" charset="0"/>
                <a:cs typeface="+mn-ea"/>
                <a:sym typeface="汉仪润圆-65简" panose="00020600040101010101" pitchFamily="18" charset="-122"/>
              </a:rPr>
              <a:t>总结分享</a:t>
            </a:r>
            <a:endParaRPr lang="zh-CN" altLang="en-US" sz="2800" b="1" dirty="0" smtClean="0">
              <a:solidFill>
                <a:schemeClr val="bg1"/>
              </a:solidFill>
              <a:latin typeface="苹方" charset="0"/>
              <a:ea typeface="苹方" charset="0"/>
              <a:cs typeface="+mn-ea"/>
              <a:sym typeface="汉仪润圆-65简" panose="00020600040101010101" pitchFamily="18" charset="-122"/>
            </a:endParaRPr>
          </a:p>
        </p:txBody>
      </p:sp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976610" y="6249670"/>
            <a:ext cx="1215390" cy="509905"/>
          </a:xfrm>
          <a:prstGeom prst="rect">
            <a:avLst/>
          </a:prstGeom>
        </p:spPr>
      </p:pic>
      <p:sp>
        <p:nvSpPr>
          <p:cNvPr id="24" name="Google Shape;953;p75"/>
          <p:cNvSpPr/>
          <p:nvPr/>
        </p:nvSpPr>
        <p:spPr>
          <a:xfrm>
            <a:off x="785495" y="413385"/>
            <a:ext cx="407035" cy="40767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gradFill>
            <a:gsLst>
              <a:gs pos="25000">
                <a:srgbClr val="FFAE41"/>
              </a:gs>
              <a:gs pos="75000">
                <a:srgbClr val="FFDC7A"/>
              </a:gs>
              <a:gs pos="0">
                <a:srgbClr val="FF6B2E"/>
              </a:gs>
              <a:gs pos="100000">
                <a:srgbClr val="FFF6B6"/>
              </a:gs>
            </a:gsLst>
            <a:lin ang="18900000" scaled="0"/>
          </a:gra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443355" y="1380490"/>
            <a:ext cx="1016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400" b="1" i="0" u="none" strike="noStrike">
                <a:solidFill>
                  <a:srgbClr val="5B3A8A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课后拓展任务（选做）</a:t>
            </a:r>
            <a:endParaRPr lang="en-US" sz="11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3355" y="2229485"/>
            <a:ext cx="9305290" cy="365569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 descr="APM标志矢量logo-1012BAI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814685" y="232410"/>
            <a:ext cx="1215390" cy="5099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87" y="3313204"/>
            <a:ext cx="3544795" cy="354479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058" y="3089011"/>
            <a:ext cx="3768989" cy="3768989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62300" y="2641600"/>
            <a:ext cx="638619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同学们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 </a:t>
            </a:r>
            <a:r>
              <a:rPr lang="zh-CN" altLang="en-US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再见</a:t>
            </a:r>
            <a:r>
              <a:rPr lang="en-US" altLang="zh-CN" sz="7200" kern="300" spc="-100">
                <a:solidFill>
                  <a:schemeClr val="bg1"/>
                </a:solidFill>
                <a:uFillTx/>
                <a:latin typeface="仓迹高德国妙黑" charset="-122"/>
                <a:ea typeface="仓迹高德国妙黑" charset="-122"/>
              </a:rPr>
              <a:t>！</a:t>
            </a:r>
            <a:endParaRPr lang="en-US" altLang="zh-CN" sz="7200" kern="300" spc="-100">
              <a:solidFill>
                <a:schemeClr val="bg1"/>
              </a:solidFill>
              <a:uFillTx/>
              <a:latin typeface="仓迹高德国妙黑" charset="-122"/>
              <a:ea typeface="仓迹高德国妙黑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3424343" y="3880062"/>
            <a:ext cx="5342255" cy="0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2.xml><?xml version="1.0" encoding="utf-8"?>
<p:tagLst xmlns:p="http://schemas.openxmlformats.org/presentationml/2006/main">
  <p:tag name="ISLIDE.ADDREMOVEWATERMARK" val="j1zQPcgG"/>
</p:tagLst>
</file>

<file path=ppt/tags/tag3.xml><?xml version="1.0" encoding="utf-8"?>
<p:tagLst xmlns:p="http://schemas.openxmlformats.org/presentationml/2006/main">
  <p:tag name="ISLIDE.ADDREMOVEWATERMARK" val="ArLuj6ps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3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4.xml><?xml version="1.0" encoding="utf-8"?>
<p:tagLst xmlns:p="http://schemas.openxmlformats.org/presentationml/2006/main">
  <p:tag name="KSO_DOCER_RESOURCE_TRACE_INFO" val="{&quot;id&quot;:&quot;60411554&quot;,&quot;origin&quot;:0,&quot;type&quot;:&quot;pictures&quot;,&quot;user&quot;:&quot;383597748&quot;}"/>
</p:tagLst>
</file>

<file path=ppt/tags/tag45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48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4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1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52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53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54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55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58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59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60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61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62.xml><?xml version="1.0" encoding="utf-8"?>
<p:tagLst xmlns:p="http://schemas.openxmlformats.org/presentationml/2006/main">
  <p:tag name="KSO_DOCER_RESOURCE_TRACE_INFO" val="{&quot;id&quot;:&quot;110190817&quot;,&quot;origin&quot;:0,&quot;type&quot;:&quot;pictures&quot;,&quot;user&quot;:&quot;383597748&quot;}"/>
</p:tagLst>
</file>

<file path=ppt/tags/tag6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0.xml><?xml version="1.0" encoding="utf-8"?>
<p:tagLst xmlns:p="http://schemas.openxmlformats.org/presentationml/2006/main">
  <p:tag name="KSO_DOCER_RESOURCE_TRACE_INFO" val="{&quot;id&quot;:&quot;220827032&quot;,&quot;origin&quot;:0,&quot;type&quot;:&quot;pictures&quot;,&quot;user&quot;:&quot;383597748&quot;}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WPS">
      <a:majorFont>
        <a:latin typeface="苹方-简"/>
        <a:ea typeface="苹方-简"/>
        <a:cs typeface=""/>
      </a:majorFont>
      <a:minorFont>
        <a:latin typeface="苹方-简"/>
        <a:ea typeface="苹方-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1400</Words>
  <Application>WPS 演示</Application>
  <PresentationFormat>宽屏</PresentationFormat>
  <Paragraphs>212</Paragraphs>
  <Slides>20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7" baseType="lpstr">
      <vt:lpstr>Arial</vt:lpstr>
      <vt:lpstr>宋体</vt:lpstr>
      <vt:lpstr>Wingdings</vt:lpstr>
      <vt:lpstr>Wingdings</vt:lpstr>
      <vt:lpstr>Archivo</vt:lpstr>
      <vt:lpstr>MiSans Medium</vt:lpstr>
      <vt:lpstr>MISAN</vt:lpstr>
      <vt:lpstr>SWAstro</vt:lpstr>
      <vt:lpstr>MiSans ExtraLight</vt:lpstr>
      <vt:lpstr>仓迹高德国妙黑</vt:lpstr>
      <vt:lpstr>MiSans Bold</vt:lpstr>
      <vt:lpstr>MiSans</vt:lpstr>
      <vt:lpstr>微软雅黑</vt:lpstr>
      <vt:lpstr>苹方</vt:lpstr>
      <vt:lpstr>汉仪润圆-65简</vt:lpstr>
      <vt:lpstr>Arial</vt:lpstr>
      <vt:lpstr>Noto Sans SC</vt:lpstr>
      <vt:lpstr>苹方-简</vt:lpstr>
      <vt:lpstr>KSOFF858BB8C</vt:lpstr>
      <vt:lpstr>黑体</vt:lpstr>
      <vt:lpstr>Arial Unicode MS</vt:lpstr>
      <vt:lpstr>Times New Roman</vt:lpstr>
      <vt:lpstr>Archivo</vt:lpstr>
      <vt:lpstr>仓迹高德国妙黑</vt:lpstr>
      <vt:lpstr>仓耳趣黑</vt:lpstr>
      <vt:lpstr>苹方护眼艺术黑体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黑客Mr.Li</cp:lastModifiedBy>
  <cp:revision>197</cp:revision>
  <dcterms:created xsi:type="dcterms:W3CDTF">2026-03-06T10:42:00Z</dcterms:created>
  <dcterms:modified xsi:type="dcterms:W3CDTF">2026-09-30T07:03:56Z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8D651CAF27E942C2B25F3929C04FFD7B_13</vt:lpwstr>
  </property>
</Properties>
</file>